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515" r:id="rId3"/>
    <p:sldId id="476" r:id="rId4"/>
    <p:sldId id="460" r:id="rId5"/>
    <p:sldId id="466" r:id="rId6"/>
    <p:sldId id="431" r:id="rId7"/>
    <p:sldId id="483" r:id="rId8"/>
    <p:sldId id="487" r:id="rId9"/>
    <p:sldId id="478" r:id="rId10"/>
    <p:sldId id="386" r:id="rId11"/>
    <p:sldId id="389" r:id="rId12"/>
    <p:sldId id="498" r:id="rId13"/>
    <p:sldId id="512" r:id="rId14"/>
    <p:sldId id="491" r:id="rId15"/>
    <p:sldId id="518" r:id="rId16"/>
    <p:sldId id="517" r:id="rId17"/>
    <p:sldId id="516" r:id="rId18"/>
    <p:sldId id="663" r:id="rId19"/>
    <p:sldId id="677" r:id="rId20"/>
    <p:sldId id="655" r:id="rId21"/>
    <p:sldId id="654" r:id="rId22"/>
    <p:sldId id="273" r:id="rId23"/>
    <p:sldId id="274" r:id="rId24"/>
    <p:sldId id="275" r:id="rId25"/>
    <p:sldId id="264" r:id="rId26"/>
    <p:sldId id="265" r:id="rId27"/>
    <p:sldId id="266" r:id="rId28"/>
    <p:sldId id="267" r:id="rId29"/>
    <p:sldId id="268" r:id="rId30"/>
    <p:sldId id="514" r:id="rId31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PROWADZENIE" id="{ED7C7C40-2670-45CF-B6DE-E4443C035DE7}">
          <p14:sldIdLst>
            <p14:sldId id="272"/>
            <p14:sldId id="515"/>
          </p14:sldIdLst>
        </p14:section>
        <p14:section name="APLIKACJE" id="{44E50214-26D4-42F4-AB93-F90C9FDC92EF}">
          <p14:sldIdLst>
            <p14:sldId id="476"/>
            <p14:sldId id="460"/>
            <p14:sldId id="466"/>
            <p14:sldId id="431"/>
          </p14:sldIdLst>
        </p14:section>
        <p14:section name="ADVANTAGES FOR PET" id="{A48DE393-6829-424F-B10E-ACFF060C5FFE}">
          <p14:sldIdLst>
            <p14:sldId id="483"/>
            <p14:sldId id="487"/>
            <p14:sldId id="478"/>
            <p14:sldId id="386"/>
            <p14:sldId id="389"/>
            <p14:sldId id="498"/>
            <p14:sldId id="512"/>
            <p14:sldId id="491"/>
            <p14:sldId id="518"/>
            <p14:sldId id="517"/>
            <p14:sldId id="516"/>
            <p14:sldId id="663"/>
            <p14:sldId id="677"/>
            <p14:sldId id="655"/>
            <p14:sldId id="654"/>
            <p14:sldId id="273"/>
            <p14:sldId id="274"/>
            <p14:sldId id="275"/>
            <p14:sldId id="264"/>
            <p14:sldId id="265"/>
            <p14:sldId id="266"/>
            <p14:sldId id="267"/>
            <p14:sldId id="268"/>
            <p14:sldId id="5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orient="horz" pos="2659" userDrawn="1">
          <p15:clr>
            <a:srgbClr val="A4A3A4"/>
          </p15:clr>
        </p15:guide>
        <p15:guide id="4" orient="horz" pos="3702" userDrawn="1">
          <p15:clr>
            <a:srgbClr val="A4A3A4"/>
          </p15:clr>
        </p15:guide>
        <p15:guide id="5" orient="horz" pos="504" userDrawn="1">
          <p15:clr>
            <a:srgbClr val="A4A3A4"/>
          </p15:clr>
        </p15:guide>
        <p15:guide id="6" orient="horz" pos="255" userDrawn="1">
          <p15:clr>
            <a:srgbClr val="A4A3A4"/>
          </p15:clr>
        </p15:guide>
        <p15:guide id="7" pos="3228" userDrawn="1">
          <p15:clr>
            <a:srgbClr val="A4A3A4"/>
          </p15:clr>
        </p15:guide>
        <p15:guide id="8" pos="5314" userDrawn="1">
          <p15:clr>
            <a:srgbClr val="A4A3A4"/>
          </p15:clr>
        </p15:guide>
        <p15:guide id="9" pos="2343" userDrawn="1">
          <p15:clr>
            <a:srgbClr val="A4A3A4"/>
          </p15:clr>
        </p15:guide>
        <p15:guide id="10" pos="665" userDrawn="1">
          <p15:clr>
            <a:srgbClr val="A4A3A4"/>
          </p15:clr>
        </p15:guide>
        <p15:guide id="11" orient="horz" pos="845" userDrawn="1">
          <p15:clr>
            <a:srgbClr val="A4A3A4"/>
          </p15:clr>
        </p15:guide>
        <p15:guide id="12" orient="horz" pos="3362" userDrawn="1">
          <p15:clr>
            <a:srgbClr val="A4A3A4"/>
          </p15:clr>
        </p15:guide>
        <p15:guide id="13" pos="6221" userDrawn="1">
          <p15:clr>
            <a:srgbClr val="A4A3A4"/>
          </p15:clr>
        </p15:guide>
        <p15:guide id="14" pos="801" userDrawn="1">
          <p15:clr>
            <a:srgbClr val="A4A3A4"/>
          </p15:clr>
        </p15:guide>
        <p15:guide id="15" pos="824" userDrawn="1">
          <p15:clr>
            <a:srgbClr val="A4A3A4"/>
          </p15:clr>
        </p15:guide>
        <p15:guide id="16" orient="horz" pos="935" userDrawn="1">
          <p15:clr>
            <a:srgbClr val="A4A3A4"/>
          </p15:clr>
        </p15:guide>
        <p15:guide id="17" orient="horz" pos="1774" userDrawn="1">
          <p15:clr>
            <a:srgbClr val="A4A3A4"/>
          </p15:clr>
        </p15:guide>
        <p15:guide id="18" orient="horz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E"/>
    <a:srgbClr val="E7CEB7"/>
    <a:srgbClr val="DAB28E"/>
    <a:srgbClr val="9E480E"/>
    <a:srgbClr val="2F2F2F"/>
    <a:srgbClr val="696867"/>
    <a:srgbClr val="5B5A59"/>
    <a:srgbClr val="41403E"/>
    <a:srgbClr val="373736"/>
    <a:srgbClr val="9D8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40" y="96"/>
      </p:cViewPr>
      <p:guideLst>
        <p:guide orient="horz" pos="1525"/>
        <p:guide pos="551"/>
        <p:guide orient="horz" pos="2659"/>
        <p:guide orient="horz" pos="3702"/>
        <p:guide orient="horz" pos="504"/>
        <p:guide orient="horz" pos="255"/>
        <p:guide pos="3228"/>
        <p:guide pos="5314"/>
        <p:guide pos="2343"/>
        <p:guide pos="665"/>
        <p:guide orient="horz" pos="845"/>
        <p:guide orient="horz" pos="3362"/>
        <p:guide pos="6221"/>
        <p:guide pos="801"/>
        <p:guide pos="824"/>
        <p:guide orient="horz" pos="935"/>
        <p:guide orient="horz" pos="1774"/>
        <p:guide orient="horz" pos="61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96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7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75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D7S-ERF-002\Abteilungen\KPT_Ordnerstruktur 2011\MARKETING\Präsentationen extern allgemein\Entwurf\Blätter_Produkte\kreyenborg_logo_201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47" y="6388332"/>
            <a:ext cx="1915811" cy="3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59A70F-80F6-4317-8D6C-67DA562E5C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7275" y="2705100"/>
            <a:ext cx="5462588" cy="1325563"/>
          </a:xfrm>
        </p:spPr>
        <p:txBody>
          <a:bodyPr/>
          <a:lstStyle>
            <a:lvl1pPr marL="0" indent="0">
              <a:buNone/>
              <a:defRPr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defRPr>
            </a:lvl1pPr>
            <a:lvl2pPr>
              <a:defRPr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defRPr>
            </a:lvl2pPr>
            <a:lvl3pPr>
              <a:defRPr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defRPr>
            </a:lvl3pPr>
            <a:lvl4pPr>
              <a:defRPr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defRPr>
            </a:lvl4pPr>
            <a:lvl5pPr>
              <a:defRPr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404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x1 - Mit Untertitel -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7F005F0-6754-2F0E-076F-A12328F365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524" y="1423795"/>
            <a:ext cx="11665123" cy="5064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B9037A5-A532-3DE5-EDBB-4DEBD48412C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753684"/>
            <a:ext cx="12192002" cy="365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C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186E8FB-0EE4-20F8-2179-E19930CA72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525" y="107821"/>
            <a:ext cx="10009188" cy="504056"/>
          </a:xfrm>
        </p:spPr>
        <p:txBody>
          <a:bodyPr anchor="ctr"/>
          <a:lstStyle>
            <a:lvl1pPr marL="0" indent="0">
              <a:buNone/>
              <a:defRPr b="1"/>
            </a:lvl1pPr>
            <a:lvl2pPr marL="457189" indent="0">
              <a:buNone/>
              <a:defRPr/>
            </a:lvl2pPr>
          </a:lstStyle>
          <a:p>
            <a:pPr lvl="0"/>
            <a:r>
              <a:rPr lang="de-DE" dirty="0"/>
              <a:t>Folientitel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28570551-C64C-275E-2C92-9BA3D8A62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836613"/>
            <a:ext cx="11665122" cy="504056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53188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x1 - Mit Untertitel -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A2DC32-5972-B30D-F127-77097CA701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3525" y="1423795"/>
            <a:ext cx="5784850" cy="5064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7AF9E2-CD9F-1206-790A-7CFBD1F25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525" y="107821"/>
            <a:ext cx="10009188" cy="504056"/>
          </a:xfrm>
        </p:spPr>
        <p:txBody>
          <a:bodyPr anchor="ctr"/>
          <a:lstStyle>
            <a:lvl1pPr marL="0" indent="0">
              <a:buNone/>
              <a:defRPr b="1"/>
            </a:lvl1pPr>
            <a:lvl2pPr marL="457189" indent="0">
              <a:buNone/>
              <a:defRPr/>
            </a:lvl2pPr>
          </a:lstStyle>
          <a:p>
            <a:pPr lvl="0"/>
            <a:r>
              <a:rPr lang="de-DE" dirty="0"/>
              <a:t>Folientitel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63DFAE6-B412-ACCA-6248-93DB989250B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753684"/>
            <a:ext cx="12192002" cy="365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C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DC9579C-13EA-5965-DFA2-2ADCFA61A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836613"/>
            <a:ext cx="5784850" cy="504056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1DDA762-BFC3-4FF0-1DA5-81D73ED437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43627" y="1423795"/>
            <a:ext cx="5784850" cy="5064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10A6BCE-34C2-B85D-8302-EA5F7C82A5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3627" y="836613"/>
            <a:ext cx="5784850" cy="504056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39563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03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2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5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21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06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97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D7S-ERF-002\Abteilungen\KPT_Ordnerstruktur 2011\MARKETING\Präsentationen extern allgemein\Entwurf\Blätter_Produkte\kreyenborg_logo_201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789" y="6458230"/>
            <a:ext cx="1546535" cy="2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8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30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35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65ECF-DD65-426D-ADEB-15F0BA7B2DD9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AD99-3065-420A-AD30-76ADBCF0FE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jp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jp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gt.com.pl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vgt.com.pl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CF61153-EBD4-3C6A-B34C-C35FA2DC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81001"/>
            <a:ext cx="11791405" cy="19409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Innowacyjne maszyny i urządzenia do zastosowania w recyklingu tworzyw sztucznych</a:t>
            </a:r>
            <a:endParaRPr lang="pl-PL" sz="4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0B9106-904E-5829-4490-EF41EA3F6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5406"/>
            <a:ext cx="6324600" cy="42001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F436C3E-3E44-C057-CD25-275A7E318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10" y="2781657"/>
            <a:ext cx="3512988" cy="194096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4C1446C-DBD1-06BA-6BE8-99CFD61979B5}"/>
              </a:ext>
            </a:extLst>
          </p:cNvPr>
          <p:cNvSpPr txBox="1"/>
          <p:nvPr/>
        </p:nvSpPr>
        <p:spPr>
          <a:xfrm>
            <a:off x="6520070" y="6042991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Warszawa, 19.10.2023 Konferencja Recyklingowa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8007DD5-5798-7BBC-10D9-0DDCCCFC9944}"/>
              </a:ext>
            </a:extLst>
          </p:cNvPr>
          <p:cNvSpPr txBox="1"/>
          <p:nvPr/>
        </p:nvSpPr>
        <p:spPr>
          <a:xfrm>
            <a:off x="8535004" y="5088835"/>
            <a:ext cx="250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Marian Stanienda</a:t>
            </a:r>
          </a:p>
        </p:txBody>
      </p:sp>
    </p:spTree>
    <p:extLst>
      <p:ext uri="{BB962C8B-B14F-4D97-AF65-F5344CB8AC3E}">
        <p14:creationId xmlns:p14="http://schemas.microsoft.com/office/powerpoint/2010/main" val="394651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51">
            <a:extLst>
              <a:ext uri="{FF2B5EF4-FFF2-40B4-BE49-F238E27FC236}">
                <a16:creationId xmlns:a16="http://schemas.microsoft.com/office/drawing/2014/main" id="{56C8E91E-1EAE-4FB0-A29F-5D7A63B2D07F}"/>
              </a:ext>
            </a:extLst>
          </p:cNvPr>
          <p:cNvSpPr/>
          <p:nvPr/>
        </p:nvSpPr>
        <p:spPr>
          <a:xfrm>
            <a:off x="333217" y="765728"/>
            <a:ext cx="4514393" cy="3966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E88F0B-6EFA-48DB-8621-F9F8E118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1" y="1702764"/>
            <a:ext cx="10734728" cy="486426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F3170A5-D7CB-4EE6-990C-73BD3ED2947D}"/>
              </a:ext>
            </a:extLst>
          </p:cNvPr>
          <p:cNvSpPr txBox="1"/>
          <p:nvPr/>
        </p:nvSpPr>
        <p:spPr>
          <a:xfrm>
            <a:off x="3272589" y="249466"/>
            <a:ext cx="8919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SUPER-CLEAN STEPS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2097" y="1286598"/>
            <a:ext cx="11335937" cy="99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000" dirty="0">
                <a:latin typeface="Leelawadee" panose="020B0502040204020203" pitchFamily="34" charset="-34"/>
                <a:cs typeface="Leelawadee" panose="020B0502040204020203" pitchFamily="34" charset="-34"/>
              </a:rPr>
              <a:t>Połączenie systemu IR-CLEAN z modułem wykańczającym w postaci suszarki sorpcyjnej (IR-CLEAN+) umożliwia dalszą redukcję zanieczyszczeń i ma dodatkową zaletę w postaci redukcji wilgoci resztkowej do &lt; 50 </a:t>
            </a:r>
            <a:r>
              <a:rPr lang="pl-PL" sz="1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ppm</a:t>
            </a:r>
            <a:r>
              <a:rPr lang="pl-PL" sz="1000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l-PL" sz="1000" dirty="0">
                <a:latin typeface="Leelawadee" panose="020B0502040204020203" pitchFamily="34" charset="-34"/>
                <a:cs typeface="Leelawadee" panose="020B0502040204020203" pitchFamily="34" charset="-34"/>
              </a:rPr>
              <a:t>System IR-CLEAN+ obejmuje również wszystkie niezbędne elementy systemu, w tym urządzenia transportowe, jednostki filtrujące, </a:t>
            </a:r>
            <a:r>
              <a:rPr lang="pl-PL" sz="1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odmgławiacz</a:t>
            </a:r>
            <a:r>
              <a:rPr lang="pl-PL" sz="1000" dirty="0">
                <a:latin typeface="Leelawadee" panose="020B0502040204020203" pitchFamily="34" charset="-34"/>
                <a:cs typeface="Leelawadee" panose="020B0502040204020203" pitchFamily="34" charset="-34"/>
              </a:rPr>
              <a:t> oraz kompleksowy pakiet sterowania obejmujący bieżącą dokumentację procesu.</a:t>
            </a:r>
            <a:endParaRPr lang="de-DE" sz="1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3217" y="855446"/>
            <a:ext cx="1990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spc="3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KROK </a:t>
            </a:r>
            <a:r>
              <a:rPr lang="de-DE" sz="1200" b="1" spc="3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IR-CLEAN+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FF476-7390-4A4A-8503-9281ED37575E}"/>
              </a:ext>
            </a:extLst>
          </p:cNvPr>
          <p:cNvSpPr/>
          <p:nvPr/>
        </p:nvSpPr>
        <p:spPr>
          <a:xfrm>
            <a:off x="4087875" y="792652"/>
            <a:ext cx="75973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629B9EC4-71E2-4C42-95DD-9CDA877AC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90" y="828940"/>
            <a:ext cx="604520" cy="28554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CCECCB0-6452-9330-13F8-2A9834882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724" y="5915414"/>
            <a:ext cx="1639966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B478C28-C128-7455-0429-28AAAC4A5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66" y="43068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40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E557518-1E69-4764-890B-4CC61A073E7A}"/>
              </a:ext>
            </a:extLst>
          </p:cNvPr>
          <p:cNvSpPr txBox="1"/>
          <p:nvPr/>
        </p:nvSpPr>
        <p:spPr>
          <a:xfrm>
            <a:off x="3267454" y="249466"/>
            <a:ext cx="892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 – FRAUNHOFER INSTITUTE IVV</a:t>
            </a:r>
          </a:p>
        </p:txBody>
      </p:sp>
      <p:pic>
        <p:nvPicPr>
          <p:cNvPr id="4" name="Picture 3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8204920E-1914-BBCC-B793-BF6939389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1635035"/>
            <a:ext cx="8924544" cy="283464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FFDFA6D-58E4-6EAB-4DCD-093D2530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724" y="5915414"/>
            <a:ext cx="1639966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D642331-8E44-374C-F66D-49DD75F31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73" y="138302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8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CF1888-FF53-4104-9109-8FDDD54CC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9931"/>
            <a:ext cx="12192000" cy="2044119"/>
          </a:xfrm>
          <a:prstGeom prst="rect">
            <a:avLst/>
          </a:prstGeom>
        </p:spPr>
      </p:pic>
      <p:sp>
        <p:nvSpPr>
          <p:cNvPr id="11" name="Stern mit 5 Zacken 6">
            <a:extLst>
              <a:ext uri="{FF2B5EF4-FFF2-40B4-BE49-F238E27FC236}">
                <a16:creationId xmlns:a16="http://schemas.microsoft.com/office/drawing/2014/main" id="{C6FC24B5-1F22-4CC2-BC91-8D7FAC23463F}"/>
              </a:ext>
            </a:extLst>
          </p:cNvPr>
          <p:cNvSpPr/>
          <p:nvPr/>
        </p:nvSpPr>
        <p:spPr>
          <a:xfrm>
            <a:off x="5023873" y="5262180"/>
            <a:ext cx="258662" cy="259296"/>
          </a:xfrm>
          <a:prstGeom prst="star5">
            <a:avLst/>
          </a:prstGeom>
          <a:solidFill>
            <a:srgbClr val="003B5C">
              <a:alpha val="20000"/>
            </a:srgbClr>
          </a:solidFill>
          <a:ln>
            <a:solidFill>
              <a:schemeClr val="bg1"/>
            </a:solidFill>
          </a:ln>
          <a:effectLst>
            <a:outerShdw blurRad="50800" dist="50800" sx="92000" sy="92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tern mit 5 Zacken 7">
            <a:extLst>
              <a:ext uri="{FF2B5EF4-FFF2-40B4-BE49-F238E27FC236}">
                <a16:creationId xmlns:a16="http://schemas.microsoft.com/office/drawing/2014/main" id="{82080BEC-7982-49B1-9EF9-8DFF4F0B58AF}"/>
              </a:ext>
            </a:extLst>
          </p:cNvPr>
          <p:cNvSpPr/>
          <p:nvPr/>
        </p:nvSpPr>
        <p:spPr>
          <a:xfrm>
            <a:off x="5857298" y="5563425"/>
            <a:ext cx="477403" cy="478574"/>
          </a:xfrm>
          <a:prstGeom prst="star5">
            <a:avLst/>
          </a:prstGeom>
          <a:solidFill>
            <a:srgbClr val="003B5C"/>
          </a:solidFill>
          <a:ln>
            <a:solidFill>
              <a:schemeClr val="bg1"/>
            </a:solidFill>
          </a:ln>
          <a:effectLst>
            <a:outerShdw blurRad="50800" dist="50800" sx="92000" sy="92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F8BECFA5-3812-4329-A105-AB1C11331D33}"/>
              </a:ext>
            </a:extLst>
          </p:cNvPr>
          <p:cNvSpPr txBox="1"/>
          <p:nvPr/>
        </p:nvSpPr>
        <p:spPr>
          <a:xfrm>
            <a:off x="5334912" y="6038655"/>
            <a:ext cx="1538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Lt BT" panose="020B0402020204020303" pitchFamily="34" charset="0"/>
                <a:cs typeface="Leelawadee" panose="020B0502040204020203" pitchFamily="34" charset="-34"/>
              </a:rPr>
              <a:t>PLASTIC</a:t>
            </a:r>
          </a:p>
        </p:txBody>
      </p:sp>
      <p:sp>
        <p:nvSpPr>
          <p:cNvPr id="17" name="Textfeld 20">
            <a:extLst>
              <a:ext uri="{FF2B5EF4-FFF2-40B4-BE49-F238E27FC236}">
                <a16:creationId xmlns:a16="http://schemas.microsoft.com/office/drawing/2014/main" id="{39387B26-7859-44FE-86E8-63008A94F4CC}"/>
              </a:ext>
            </a:extLst>
          </p:cNvPr>
          <p:cNvSpPr txBox="1"/>
          <p:nvPr/>
        </p:nvSpPr>
        <p:spPr>
          <a:xfrm>
            <a:off x="4399189" y="5501001"/>
            <a:ext cx="15385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  <a:cs typeface="Leelawadee" panose="020B0502040204020203" pitchFamily="34" charset="-34"/>
              </a:rPr>
              <a:t>FOOD</a:t>
            </a:r>
          </a:p>
        </p:txBody>
      </p:sp>
      <p:sp>
        <p:nvSpPr>
          <p:cNvPr id="19" name="Stern mit 5 Zacken 6">
            <a:extLst>
              <a:ext uri="{FF2B5EF4-FFF2-40B4-BE49-F238E27FC236}">
                <a16:creationId xmlns:a16="http://schemas.microsoft.com/office/drawing/2014/main" id="{DF4846DF-F12B-4F99-B5EB-7CD2D0EACBA9}"/>
              </a:ext>
            </a:extLst>
          </p:cNvPr>
          <p:cNvSpPr/>
          <p:nvPr/>
        </p:nvSpPr>
        <p:spPr>
          <a:xfrm>
            <a:off x="6780136" y="5262180"/>
            <a:ext cx="258662" cy="259296"/>
          </a:xfrm>
          <a:prstGeom prst="star5">
            <a:avLst/>
          </a:prstGeom>
          <a:solidFill>
            <a:srgbClr val="003B5C">
              <a:alpha val="20000"/>
            </a:srgbClr>
          </a:solidFill>
          <a:ln>
            <a:solidFill>
              <a:schemeClr val="bg1"/>
            </a:solidFill>
          </a:ln>
          <a:effectLst>
            <a:outerShdw blurRad="50800" dist="50800" sx="92000" sy="92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3">
            <a:extLst>
              <a:ext uri="{FF2B5EF4-FFF2-40B4-BE49-F238E27FC236}">
                <a16:creationId xmlns:a16="http://schemas.microsoft.com/office/drawing/2014/main" id="{2DBCF601-B05D-4F34-AA51-669B0024DEEB}"/>
              </a:ext>
            </a:extLst>
          </p:cNvPr>
          <p:cNvSpPr txBox="1"/>
          <p:nvPr/>
        </p:nvSpPr>
        <p:spPr>
          <a:xfrm>
            <a:off x="6011037" y="5501001"/>
            <a:ext cx="1796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  <a:cs typeface="Leelawadee" panose="020B0502040204020203" pitchFamily="34" charset="-34"/>
              </a:rPr>
              <a:t>CHEMICAL</a:t>
            </a:r>
          </a:p>
        </p:txBody>
      </p:sp>
      <p:sp>
        <p:nvSpPr>
          <p:cNvPr id="23" name="Titel 3">
            <a:extLst>
              <a:ext uri="{FF2B5EF4-FFF2-40B4-BE49-F238E27FC236}">
                <a16:creationId xmlns:a16="http://schemas.microsoft.com/office/drawing/2014/main" id="{F58E0F14-8BD6-40EF-92DF-BC1E04A03B99}"/>
              </a:ext>
            </a:extLst>
          </p:cNvPr>
          <p:cNvSpPr>
            <a:spLocks noGrp="1"/>
          </p:cNvSpPr>
          <p:nvPr/>
        </p:nvSpPr>
        <p:spPr>
          <a:xfrm>
            <a:off x="0" y="3200805"/>
            <a:ext cx="12192000" cy="4737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KREYENBORG</a:t>
            </a:r>
          </a:p>
        </p:txBody>
      </p:sp>
      <p:sp>
        <p:nvSpPr>
          <p:cNvPr id="33" name="Untertitel 4">
            <a:extLst>
              <a:ext uri="{FF2B5EF4-FFF2-40B4-BE49-F238E27FC236}">
                <a16:creationId xmlns:a16="http://schemas.microsoft.com/office/drawing/2014/main" id="{23ABFD52-0E76-4D0D-B987-8EA6C6C56C3D}"/>
              </a:ext>
            </a:extLst>
          </p:cNvPr>
          <p:cNvSpPr>
            <a:spLocks noGrp="1"/>
          </p:cNvSpPr>
          <p:nvPr/>
        </p:nvSpPr>
        <p:spPr>
          <a:xfrm>
            <a:off x="1" y="4420832"/>
            <a:ext cx="12192000" cy="436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Redukcja odoru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postkonsumenckich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 tworzyw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HDPE, LDPE, PE,…</a:t>
            </a:r>
          </a:p>
        </p:txBody>
      </p:sp>
      <p:sp>
        <p:nvSpPr>
          <p:cNvPr id="35" name="Untertitel 4">
            <a:extLst>
              <a:ext uri="{FF2B5EF4-FFF2-40B4-BE49-F238E27FC236}">
                <a16:creationId xmlns:a16="http://schemas.microsoft.com/office/drawing/2014/main" id="{6E7459E9-D6D7-4BDC-A473-010CA588D6F0}"/>
              </a:ext>
            </a:extLst>
          </p:cNvPr>
          <p:cNvSpPr>
            <a:spLocks noGrp="1"/>
          </p:cNvSpPr>
          <p:nvPr/>
        </p:nvSpPr>
        <p:spPr>
          <a:xfrm>
            <a:off x="3328" y="3931574"/>
            <a:ext cx="12192000" cy="436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IR-FRESH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557C2-D924-4378-B728-9E62FBB0D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80" b="7384"/>
          <a:stretch/>
        </p:blipFill>
        <p:spPr>
          <a:xfrm>
            <a:off x="4578394" y="779930"/>
            <a:ext cx="3035211" cy="20441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4B59336-C635-B07B-A58F-14A3E0F39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820" y="5767751"/>
            <a:ext cx="1955179" cy="1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feld 36">
            <a:extLst>
              <a:ext uri="{FF2B5EF4-FFF2-40B4-BE49-F238E27FC236}">
                <a16:creationId xmlns:a16="http://schemas.microsoft.com/office/drawing/2014/main" id="{C9CFB9B8-4E21-4105-A7BF-FA6077867F8B}"/>
              </a:ext>
            </a:extLst>
          </p:cNvPr>
          <p:cNvSpPr txBox="1"/>
          <p:nvPr/>
        </p:nvSpPr>
        <p:spPr>
          <a:xfrm>
            <a:off x="3368842" y="247866"/>
            <a:ext cx="8823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IR-FRESH SYSTEM – </a:t>
            </a:r>
            <a:r>
              <a:rPr lang="pl-PL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REDUKCJA ODORU PŁATKÓW I PELLETÓW</a:t>
            </a:r>
            <a:endParaRPr lang="de-DE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5" name="Textfeld 37">
            <a:extLst>
              <a:ext uri="{FF2B5EF4-FFF2-40B4-BE49-F238E27FC236}">
                <a16:creationId xmlns:a16="http://schemas.microsoft.com/office/drawing/2014/main" id="{5ACB5088-113E-4967-8B71-A2A05D0D7950}"/>
              </a:ext>
            </a:extLst>
          </p:cNvPr>
          <p:cNvSpPr txBox="1"/>
          <p:nvPr/>
        </p:nvSpPr>
        <p:spPr>
          <a:xfrm>
            <a:off x="386080" y="1888007"/>
            <a:ext cx="5169989" cy="1724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Najlepsze rezultaty dezodoryzacji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Materiał ma większą powierzchnię do usuwania nieprzyjemnych zapachów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Krótszy czas dezodoryzacji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Ze względu na małą gęstość nasypową potrzebny jest duży sprzęt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Trudniejsze w przypadku sprzętu do transportu materiałów</a:t>
            </a:r>
            <a:endParaRPr lang="de-DE" dirty="0"/>
          </a:p>
        </p:txBody>
      </p:sp>
      <p:sp>
        <p:nvSpPr>
          <p:cNvPr id="46" name="Textfeld 19">
            <a:extLst>
              <a:ext uri="{FF2B5EF4-FFF2-40B4-BE49-F238E27FC236}">
                <a16:creationId xmlns:a16="http://schemas.microsoft.com/office/drawing/2014/main" id="{DB4A01CC-979C-4EC6-B8BE-B9B731A78B00}"/>
              </a:ext>
            </a:extLst>
          </p:cNvPr>
          <p:cNvSpPr txBox="1"/>
          <p:nvPr/>
        </p:nvSpPr>
        <p:spPr>
          <a:xfrm>
            <a:off x="6096000" y="1895236"/>
            <a:ext cx="6206836" cy="117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Materiał ma mniejszą powierzchnię do usuwania nieprzyjemnych zapachów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Dłuższy czas dezodoryzacji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Ze względu na dużą gęstość nasypową potrzebny jest mniejszy sprzęt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Prosty sprzęt do transportu materiałów</a:t>
            </a:r>
            <a:endParaRPr lang="de-DE" b="1" i="1" u="sng" dirty="0"/>
          </a:p>
        </p:txBody>
      </p:sp>
      <p:sp>
        <p:nvSpPr>
          <p:cNvPr id="47" name="Rechteck 38">
            <a:extLst>
              <a:ext uri="{FF2B5EF4-FFF2-40B4-BE49-F238E27FC236}">
                <a16:creationId xmlns:a16="http://schemas.microsoft.com/office/drawing/2014/main" id="{B7140FC3-92CD-4A9C-B5E1-359F219CA13B}"/>
              </a:ext>
            </a:extLst>
          </p:cNvPr>
          <p:cNvSpPr/>
          <p:nvPr/>
        </p:nvSpPr>
        <p:spPr>
          <a:xfrm>
            <a:off x="1" y="1232311"/>
            <a:ext cx="4665132" cy="588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49" name="Rechteck 37">
            <a:extLst>
              <a:ext uri="{FF2B5EF4-FFF2-40B4-BE49-F238E27FC236}">
                <a16:creationId xmlns:a16="http://schemas.microsoft.com/office/drawing/2014/main" id="{273CDA3C-715C-4266-A24A-4167A0376186}"/>
              </a:ext>
            </a:extLst>
          </p:cNvPr>
          <p:cNvSpPr/>
          <p:nvPr/>
        </p:nvSpPr>
        <p:spPr>
          <a:xfrm>
            <a:off x="708786" y="1299985"/>
            <a:ext cx="2999614" cy="41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l-PL" sz="1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DEODORYZACJA PŁATKA</a:t>
            </a:r>
            <a:endParaRPr lang="en-US" sz="16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0" name="Grafik 2" descr="Ein Bild, das farbig, Essen, süß, ausgestaltet enthält.&#10;&#10;Automatisch generierte Beschreibung">
            <a:extLst>
              <a:ext uri="{FF2B5EF4-FFF2-40B4-BE49-F238E27FC236}">
                <a16:creationId xmlns:a16="http://schemas.microsoft.com/office/drawing/2014/main" id="{27FD5A56-4EF8-406A-96EF-A86B547F7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3981283"/>
            <a:ext cx="3290162" cy="2138606"/>
          </a:xfrm>
          <a:prstGeom prst="rect">
            <a:avLst/>
          </a:prstGeom>
        </p:spPr>
      </p:pic>
      <p:sp>
        <p:nvSpPr>
          <p:cNvPr id="51" name="Rechteck 38">
            <a:extLst>
              <a:ext uri="{FF2B5EF4-FFF2-40B4-BE49-F238E27FC236}">
                <a16:creationId xmlns:a16="http://schemas.microsoft.com/office/drawing/2014/main" id="{B68BF674-FF84-49B2-BACE-72C49762FBFD}"/>
              </a:ext>
            </a:extLst>
          </p:cNvPr>
          <p:cNvSpPr/>
          <p:nvPr/>
        </p:nvSpPr>
        <p:spPr>
          <a:xfrm>
            <a:off x="6096000" y="1232311"/>
            <a:ext cx="4836929" cy="588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52" name="Rechteck 37">
            <a:extLst>
              <a:ext uri="{FF2B5EF4-FFF2-40B4-BE49-F238E27FC236}">
                <a16:creationId xmlns:a16="http://schemas.microsoft.com/office/drawing/2014/main" id="{EC02D77A-3E20-401F-BD0F-556F70343FAA}"/>
              </a:ext>
            </a:extLst>
          </p:cNvPr>
          <p:cNvSpPr/>
          <p:nvPr/>
        </p:nvSpPr>
        <p:spPr>
          <a:xfrm>
            <a:off x="6410085" y="1299985"/>
            <a:ext cx="4522844" cy="41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l-PL" sz="1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DEODORYZACJA GRANULATU</a:t>
            </a:r>
            <a:endParaRPr lang="en-US" sz="16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3" name="Grafik 6" descr="Ein Bild, das Gemüse enthält.&#10;&#10;Automatisch generierte Beschreibung">
            <a:extLst>
              <a:ext uri="{FF2B5EF4-FFF2-40B4-BE49-F238E27FC236}">
                <a16:creationId xmlns:a16="http://schemas.microsoft.com/office/drawing/2014/main" id="{6FA77C8F-C920-4B30-A9D4-4AE27CB84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0" y="3965332"/>
            <a:ext cx="3111454" cy="213860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00BF1CD-FD85-9BCF-2786-B2C4F068C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724" y="5915414"/>
            <a:ext cx="1639966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8F0D124-4B0C-CF11-CFCA-B04656762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04" y="177230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8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C671B8D-E6D2-40B3-A2FF-439A043A8712}"/>
              </a:ext>
            </a:extLst>
          </p:cNvPr>
          <p:cNvGrpSpPr/>
          <p:nvPr/>
        </p:nvGrpSpPr>
        <p:grpSpPr>
          <a:xfrm>
            <a:off x="5538701" y="3855200"/>
            <a:ext cx="879665" cy="1972959"/>
            <a:chOff x="10461673" y="1104254"/>
            <a:chExt cx="879665" cy="197295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FA27D11-CB81-4354-8E7F-D0A448C94820}"/>
                </a:ext>
              </a:extLst>
            </p:cNvPr>
            <p:cNvSpPr/>
            <p:nvPr/>
          </p:nvSpPr>
          <p:spPr>
            <a:xfrm>
              <a:off x="10481583" y="1104254"/>
              <a:ext cx="857250" cy="1819275"/>
            </a:xfrm>
            <a:custGeom>
              <a:avLst/>
              <a:gdLst>
                <a:gd name="connsiteX0" fmla="*/ 0 w 857250"/>
                <a:gd name="connsiteY0" fmla="*/ 0 h 1819275"/>
                <a:gd name="connsiteX1" fmla="*/ 857250 w 857250"/>
                <a:gd name="connsiteY1" fmla="*/ 0 h 1819275"/>
                <a:gd name="connsiteX2" fmla="*/ 857250 w 857250"/>
                <a:gd name="connsiteY2" fmla="*/ 1166812 h 1819275"/>
                <a:gd name="connsiteX3" fmla="*/ 476250 w 857250"/>
                <a:gd name="connsiteY3" fmla="*/ 1819275 h 1819275"/>
                <a:gd name="connsiteX4" fmla="*/ 385762 w 857250"/>
                <a:gd name="connsiteY4" fmla="*/ 1819275 h 1819275"/>
                <a:gd name="connsiteX5" fmla="*/ 4762 w 857250"/>
                <a:gd name="connsiteY5" fmla="*/ 1157287 h 1819275"/>
                <a:gd name="connsiteX6" fmla="*/ 0 w 857250"/>
                <a:gd name="connsiteY6" fmla="*/ 0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0" h="1819275">
                  <a:moveTo>
                    <a:pt x="0" y="0"/>
                  </a:moveTo>
                  <a:lnTo>
                    <a:pt x="857250" y="0"/>
                  </a:lnTo>
                  <a:lnTo>
                    <a:pt x="857250" y="1166812"/>
                  </a:lnTo>
                  <a:lnTo>
                    <a:pt x="476250" y="1819275"/>
                  </a:lnTo>
                  <a:lnTo>
                    <a:pt x="385762" y="1819275"/>
                  </a:lnTo>
                  <a:lnTo>
                    <a:pt x="4762" y="1157287"/>
                  </a:lnTo>
                  <a:cubicBezTo>
                    <a:pt x="3175" y="771525"/>
                    <a:pt x="1587" y="385762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42525"/>
                </a:gs>
                <a:gs pos="27000">
                  <a:srgbClr val="474848"/>
                </a:gs>
                <a:gs pos="85000">
                  <a:srgbClr val="434444"/>
                </a:gs>
                <a:gs pos="64000">
                  <a:srgbClr val="646565"/>
                </a:gs>
                <a:gs pos="48000">
                  <a:srgbClr val="686969"/>
                </a:gs>
                <a:gs pos="100000">
                  <a:srgbClr val="2122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009268F-4287-4CCB-BA5B-897F27D956C0}"/>
                </a:ext>
              </a:extLst>
            </p:cNvPr>
            <p:cNvSpPr/>
            <p:nvPr/>
          </p:nvSpPr>
          <p:spPr>
            <a:xfrm>
              <a:off x="10541308" y="2271513"/>
              <a:ext cx="45719" cy="805700"/>
            </a:xfrm>
            <a:prstGeom prst="rect">
              <a:avLst/>
            </a:prstGeom>
            <a:gradFill>
              <a:gsLst>
                <a:gs pos="0">
                  <a:srgbClr val="242525"/>
                </a:gs>
                <a:gs pos="27000">
                  <a:srgbClr val="474848"/>
                </a:gs>
                <a:gs pos="73000">
                  <a:srgbClr val="434444"/>
                </a:gs>
                <a:gs pos="50000">
                  <a:srgbClr val="686969"/>
                </a:gs>
                <a:gs pos="100000">
                  <a:srgbClr val="21222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2C98A-D6E6-41C0-9BF8-01B8CB178B06}"/>
                </a:ext>
              </a:extLst>
            </p:cNvPr>
            <p:cNvCxnSpPr/>
            <p:nvPr/>
          </p:nvCxnSpPr>
          <p:spPr>
            <a:xfrm>
              <a:off x="10587027" y="2923529"/>
              <a:ext cx="64484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C2EFA1-9264-4E45-9406-AD96540C2493}"/>
                </a:ext>
              </a:extLst>
            </p:cNvPr>
            <p:cNvCxnSpPr/>
            <p:nvPr/>
          </p:nvCxnSpPr>
          <p:spPr>
            <a:xfrm>
              <a:off x="10461673" y="3077213"/>
              <a:ext cx="186245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643EC4C-EEE7-4CE0-82C6-28FEB81CEDEE}"/>
                </a:ext>
              </a:extLst>
            </p:cNvPr>
            <p:cNvCxnSpPr/>
            <p:nvPr/>
          </p:nvCxnSpPr>
          <p:spPr>
            <a:xfrm>
              <a:off x="11155093" y="3077213"/>
              <a:ext cx="186245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E393C86-B141-4D03-A5EE-86A2365E8681}"/>
                </a:ext>
              </a:extLst>
            </p:cNvPr>
            <p:cNvSpPr/>
            <p:nvPr/>
          </p:nvSpPr>
          <p:spPr>
            <a:xfrm>
              <a:off x="11234728" y="2271513"/>
              <a:ext cx="45719" cy="805700"/>
            </a:xfrm>
            <a:prstGeom prst="rect">
              <a:avLst/>
            </a:prstGeom>
            <a:gradFill>
              <a:gsLst>
                <a:gs pos="0">
                  <a:srgbClr val="242525"/>
                </a:gs>
                <a:gs pos="27000">
                  <a:srgbClr val="474848"/>
                </a:gs>
                <a:gs pos="73000">
                  <a:srgbClr val="434444"/>
                </a:gs>
                <a:gs pos="50000">
                  <a:srgbClr val="686969"/>
                </a:gs>
                <a:gs pos="100000">
                  <a:srgbClr val="21222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C4A9A26-251E-4A2A-9D6E-5B9CF04CAFF5}"/>
              </a:ext>
            </a:extLst>
          </p:cNvPr>
          <p:cNvSpPr/>
          <p:nvPr/>
        </p:nvSpPr>
        <p:spPr>
          <a:xfrm>
            <a:off x="10820325" y="3271403"/>
            <a:ext cx="955744" cy="4365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8114A09-678D-44A3-AB81-98819F871DA9}"/>
              </a:ext>
            </a:extLst>
          </p:cNvPr>
          <p:cNvSpPr/>
          <p:nvPr/>
        </p:nvSpPr>
        <p:spPr>
          <a:xfrm>
            <a:off x="9186252" y="3271403"/>
            <a:ext cx="957024" cy="53566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071776D-E4BC-4D81-95EE-BD7F1042D194}"/>
              </a:ext>
            </a:extLst>
          </p:cNvPr>
          <p:cNvSpPr/>
          <p:nvPr/>
        </p:nvSpPr>
        <p:spPr>
          <a:xfrm>
            <a:off x="7971220" y="3271403"/>
            <a:ext cx="957024" cy="4727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3BBE9-E115-4A81-90B1-D6B6857D6EDA}"/>
              </a:ext>
            </a:extLst>
          </p:cNvPr>
          <p:cNvSpPr/>
          <p:nvPr/>
        </p:nvSpPr>
        <p:spPr>
          <a:xfrm>
            <a:off x="870148" y="1411910"/>
            <a:ext cx="3342184" cy="146078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8" name="Group 75">
            <a:extLst>
              <a:ext uri="{FF2B5EF4-FFF2-40B4-BE49-F238E27FC236}">
                <a16:creationId xmlns:a16="http://schemas.microsoft.com/office/drawing/2014/main" id="{5B7ED950-F04F-446E-AFFA-C3992E990547}"/>
              </a:ext>
            </a:extLst>
          </p:cNvPr>
          <p:cNvGrpSpPr/>
          <p:nvPr/>
        </p:nvGrpSpPr>
        <p:grpSpPr>
          <a:xfrm>
            <a:off x="404852" y="5737238"/>
            <a:ext cx="587001" cy="99335"/>
            <a:chOff x="2938169" y="5955100"/>
            <a:chExt cx="643000" cy="107157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079D7805-B4A4-4298-A0CC-40E86CBC4512}"/>
                </a:ext>
              </a:extLst>
            </p:cNvPr>
            <p:cNvSpPr/>
            <p:nvPr/>
          </p:nvSpPr>
          <p:spPr>
            <a:xfrm>
              <a:off x="2938974" y="5955100"/>
              <a:ext cx="642195" cy="38533"/>
            </a:xfrm>
            <a:prstGeom prst="rect">
              <a:avLst/>
            </a:prstGeom>
            <a:gradFill flip="none" rotWithShape="1">
              <a:gsLst>
                <a:gs pos="0">
                  <a:srgbClr val="885926"/>
                </a:gs>
                <a:gs pos="100000">
                  <a:srgbClr val="CFA26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35">
              <a:extLst>
                <a:ext uri="{FF2B5EF4-FFF2-40B4-BE49-F238E27FC236}">
                  <a16:creationId xmlns:a16="http://schemas.microsoft.com/office/drawing/2014/main" id="{4568A290-C986-45C5-8C65-44A20EB773B2}"/>
                </a:ext>
              </a:extLst>
            </p:cNvPr>
            <p:cNvSpPr/>
            <p:nvPr/>
          </p:nvSpPr>
          <p:spPr>
            <a:xfrm>
              <a:off x="2938169" y="5993634"/>
              <a:ext cx="71500" cy="68623"/>
            </a:xfrm>
            <a:prstGeom prst="rect">
              <a:avLst/>
            </a:prstGeom>
            <a:gradFill flip="none" rotWithShape="1">
              <a:gsLst>
                <a:gs pos="0">
                  <a:srgbClr val="885926"/>
                </a:gs>
                <a:gs pos="35000">
                  <a:srgbClr val="B99577">
                    <a:shade val="67500"/>
                    <a:satMod val="115000"/>
                  </a:srgbClr>
                </a:gs>
                <a:gs pos="73000">
                  <a:srgbClr val="CFA26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41">
              <a:extLst>
                <a:ext uri="{FF2B5EF4-FFF2-40B4-BE49-F238E27FC236}">
                  <a16:creationId xmlns:a16="http://schemas.microsoft.com/office/drawing/2014/main" id="{C5964555-B066-493B-8EA5-381E8FD65D54}"/>
                </a:ext>
              </a:extLst>
            </p:cNvPr>
            <p:cNvSpPr/>
            <p:nvPr/>
          </p:nvSpPr>
          <p:spPr>
            <a:xfrm>
              <a:off x="3223920" y="5993634"/>
              <a:ext cx="71500" cy="68623"/>
            </a:xfrm>
            <a:prstGeom prst="rect">
              <a:avLst/>
            </a:prstGeom>
            <a:gradFill flip="none" rotWithShape="1">
              <a:gsLst>
                <a:gs pos="0">
                  <a:srgbClr val="885926"/>
                </a:gs>
                <a:gs pos="35000">
                  <a:srgbClr val="B99577">
                    <a:shade val="67500"/>
                    <a:satMod val="115000"/>
                  </a:srgbClr>
                </a:gs>
                <a:gs pos="73000">
                  <a:srgbClr val="CFA26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45">
              <a:extLst>
                <a:ext uri="{FF2B5EF4-FFF2-40B4-BE49-F238E27FC236}">
                  <a16:creationId xmlns:a16="http://schemas.microsoft.com/office/drawing/2014/main" id="{25329E37-92FF-4045-B505-A128C15C8AD4}"/>
                </a:ext>
              </a:extLst>
            </p:cNvPr>
            <p:cNvSpPr/>
            <p:nvPr/>
          </p:nvSpPr>
          <p:spPr>
            <a:xfrm>
              <a:off x="3509669" y="5993634"/>
              <a:ext cx="71500" cy="68623"/>
            </a:xfrm>
            <a:prstGeom prst="rect">
              <a:avLst/>
            </a:prstGeom>
            <a:gradFill flip="none" rotWithShape="1">
              <a:gsLst>
                <a:gs pos="0">
                  <a:srgbClr val="885926"/>
                </a:gs>
                <a:gs pos="35000">
                  <a:srgbClr val="B99577">
                    <a:shade val="67500"/>
                    <a:satMod val="115000"/>
                  </a:srgbClr>
                </a:gs>
                <a:gs pos="73000">
                  <a:srgbClr val="CFA26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0A7004E-77CE-48A3-AC16-E22300770321}"/>
              </a:ext>
            </a:extLst>
          </p:cNvPr>
          <p:cNvGrpSpPr/>
          <p:nvPr/>
        </p:nvGrpSpPr>
        <p:grpSpPr>
          <a:xfrm>
            <a:off x="713486" y="3449359"/>
            <a:ext cx="4917959" cy="2225905"/>
            <a:chOff x="713486" y="3449359"/>
            <a:chExt cx="4917959" cy="2225905"/>
          </a:xfrm>
        </p:grpSpPr>
        <p:grpSp>
          <p:nvGrpSpPr>
            <p:cNvPr id="21" name="Group 16">
              <a:extLst>
                <a:ext uri="{FF2B5EF4-FFF2-40B4-BE49-F238E27FC236}">
                  <a16:creationId xmlns:a16="http://schemas.microsoft.com/office/drawing/2014/main" id="{15324779-E9BC-4288-B6C2-0C6E378988AF}"/>
                </a:ext>
              </a:extLst>
            </p:cNvPr>
            <p:cNvGrpSpPr/>
            <p:nvPr/>
          </p:nvGrpSpPr>
          <p:grpSpPr>
            <a:xfrm>
              <a:off x="713486" y="3952026"/>
              <a:ext cx="1246461" cy="874181"/>
              <a:chOff x="3833756" y="4462838"/>
              <a:chExt cx="944334" cy="652216"/>
            </a:xfrm>
          </p:grpSpPr>
          <p:sp>
            <p:nvSpPr>
              <p:cNvPr id="22" name="Rectangle 90">
                <a:extLst>
                  <a:ext uri="{FF2B5EF4-FFF2-40B4-BE49-F238E27FC236}">
                    <a16:creationId xmlns:a16="http://schemas.microsoft.com/office/drawing/2014/main" id="{4889C69A-AEA4-4583-B093-C8812DF581CA}"/>
                  </a:ext>
                </a:extLst>
              </p:cNvPr>
              <p:cNvSpPr/>
              <p:nvPr/>
            </p:nvSpPr>
            <p:spPr>
              <a:xfrm rot="17621525" flipV="1">
                <a:off x="3682901" y="4915024"/>
                <a:ext cx="350885" cy="49176"/>
              </a:xfrm>
              <a:prstGeom prst="rect">
                <a:avLst/>
              </a:prstGeom>
              <a:gradFill>
                <a:gsLst>
                  <a:gs pos="18000">
                    <a:schemeClr val="bg2">
                      <a:lumMod val="75000"/>
                    </a:schemeClr>
                  </a:gs>
                  <a:gs pos="50000">
                    <a:schemeClr val="bg2">
                      <a:lumMod val="90000"/>
                    </a:schemeClr>
                  </a:gs>
                  <a:gs pos="79000">
                    <a:schemeClr val="bg2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tangle 85">
                <a:extLst>
                  <a:ext uri="{FF2B5EF4-FFF2-40B4-BE49-F238E27FC236}">
                    <a16:creationId xmlns:a16="http://schemas.microsoft.com/office/drawing/2014/main" id="{BB97674E-03C0-488F-B42B-1B2784966DE5}"/>
                  </a:ext>
                </a:extLst>
              </p:cNvPr>
              <p:cNvSpPr/>
              <p:nvPr/>
            </p:nvSpPr>
            <p:spPr>
              <a:xfrm rot="17779581" flipV="1">
                <a:off x="3888743" y="4700806"/>
                <a:ext cx="132654" cy="50098"/>
              </a:xfrm>
              <a:prstGeom prst="rect">
                <a:avLst/>
              </a:prstGeom>
              <a:solidFill>
                <a:srgbClr val="DAB28E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4" name="Group 14">
                <a:extLst>
                  <a:ext uri="{FF2B5EF4-FFF2-40B4-BE49-F238E27FC236}">
                    <a16:creationId xmlns:a16="http://schemas.microsoft.com/office/drawing/2014/main" id="{46754CA7-11E1-4E80-BC30-AC01C3CCD86F}"/>
                  </a:ext>
                </a:extLst>
              </p:cNvPr>
              <p:cNvGrpSpPr/>
              <p:nvPr/>
            </p:nvGrpSpPr>
            <p:grpSpPr>
              <a:xfrm>
                <a:off x="3940677" y="4462838"/>
                <a:ext cx="837413" cy="631527"/>
                <a:chOff x="3940677" y="4462838"/>
                <a:chExt cx="837413" cy="631527"/>
              </a:xfrm>
            </p:grpSpPr>
            <p:sp>
              <p:nvSpPr>
                <p:cNvPr id="25" name="Rectangle 29">
                  <a:extLst>
                    <a:ext uri="{FF2B5EF4-FFF2-40B4-BE49-F238E27FC236}">
                      <a16:creationId xmlns:a16="http://schemas.microsoft.com/office/drawing/2014/main" id="{072ED2BF-DB5D-40E7-8FCA-26A474AC42A7}"/>
                    </a:ext>
                  </a:extLst>
                </p:cNvPr>
                <p:cNvSpPr/>
                <p:nvPr/>
              </p:nvSpPr>
              <p:spPr>
                <a:xfrm flipV="1">
                  <a:off x="4267200" y="4465513"/>
                  <a:ext cx="510890" cy="45719"/>
                </a:xfrm>
                <a:prstGeom prst="rect">
                  <a:avLst/>
                </a:prstGeom>
                <a:solidFill>
                  <a:srgbClr val="DAB28E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" name="Block Arc 87">
                  <a:extLst>
                    <a:ext uri="{FF2B5EF4-FFF2-40B4-BE49-F238E27FC236}">
                      <a16:creationId xmlns:a16="http://schemas.microsoft.com/office/drawing/2014/main" id="{2D8B9911-6C37-4E7E-8EB6-2FC864710C34}"/>
                    </a:ext>
                  </a:extLst>
                </p:cNvPr>
                <p:cNvSpPr/>
                <p:nvPr/>
              </p:nvSpPr>
              <p:spPr>
                <a:xfrm>
                  <a:off x="3940677" y="4462838"/>
                  <a:ext cx="650666" cy="631527"/>
                </a:xfrm>
                <a:prstGeom prst="blockArc">
                  <a:avLst>
                    <a:gd name="adj1" fmla="val 12022059"/>
                    <a:gd name="adj2" fmla="val 16254666"/>
                    <a:gd name="adj3" fmla="val 7758"/>
                  </a:avLst>
                </a:prstGeom>
                <a:solidFill>
                  <a:srgbClr val="E7CEB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44" name="Group 13">
              <a:extLst>
                <a:ext uri="{FF2B5EF4-FFF2-40B4-BE49-F238E27FC236}">
                  <a16:creationId xmlns:a16="http://schemas.microsoft.com/office/drawing/2014/main" id="{9A0EF26C-4AFC-4C38-B3ED-4F3BBD0BFDE4}"/>
                </a:ext>
              </a:extLst>
            </p:cNvPr>
            <p:cNvGrpSpPr/>
            <p:nvPr/>
          </p:nvGrpSpPr>
          <p:grpSpPr>
            <a:xfrm>
              <a:off x="3702591" y="3449359"/>
              <a:ext cx="1928854" cy="2225905"/>
              <a:chOff x="6098337" y="4087804"/>
              <a:chExt cx="1461323" cy="1660721"/>
            </a:xfrm>
          </p:grpSpPr>
          <p:sp>
            <p:nvSpPr>
              <p:cNvPr id="45" name="Rectangle 93">
                <a:extLst>
                  <a:ext uri="{FF2B5EF4-FFF2-40B4-BE49-F238E27FC236}">
                    <a16:creationId xmlns:a16="http://schemas.microsoft.com/office/drawing/2014/main" id="{1029C8B8-E32D-40A7-8065-9DEFD9C1DDC5}"/>
                  </a:ext>
                </a:extLst>
              </p:cNvPr>
              <p:cNvSpPr/>
              <p:nvPr/>
            </p:nvSpPr>
            <p:spPr>
              <a:xfrm flipV="1">
                <a:off x="6992349" y="4087804"/>
                <a:ext cx="567311" cy="46751"/>
              </a:xfrm>
              <a:prstGeom prst="rect">
                <a:avLst/>
              </a:prstGeom>
              <a:solidFill>
                <a:srgbClr val="DAB28E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Rectangle 92">
                <a:extLst>
                  <a:ext uri="{FF2B5EF4-FFF2-40B4-BE49-F238E27FC236}">
                    <a16:creationId xmlns:a16="http://schemas.microsoft.com/office/drawing/2014/main" id="{BCCB3D6F-DAB7-4FDD-B00A-A7F928376329}"/>
                  </a:ext>
                </a:extLst>
              </p:cNvPr>
              <p:cNvSpPr/>
              <p:nvPr/>
            </p:nvSpPr>
            <p:spPr>
              <a:xfrm flipV="1">
                <a:off x="6125626" y="5701085"/>
                <a:ext cx="308512" cy="47440"/>
              </a:xfrm>
              <a:prstGeom prst="rect">
                <a:avLst/>
              </a:prstGeom>
              <a:solidFill>
                <a:srgbClr val="DAB28E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Block Arc 94">
                <a:extLst>
                  <a:ext uri="{FF2B5EF4-FFF2-40B4-BE49-F238E27FC236}">
                    <a16:creationId xmlns:a16="http://schemas.microsoft.com/office/drawing/2014/main" id="{D3076D28-E8C7-4B46-9F7A-25BFE1ED72BA}"/>
                  </a:ext>
                </a:extLst>
              </p:cNvPr>
              <p:cNvSpPr/>
              <p:nvPr/>
            </p:nvSpPr>
            <p:spPr>
              <a:xfrm>
                <a:off x="6702632" y="4087804"/>
                <a:ext cx="647656" cy="648220"/>
              </a:xfrm>
              <a:prstGeom prst="blockArc">
                <a:avLst>
                  <a:gd name="adj1" fmla="val 10571388"/>
                  <a:gd name="adj2" fmla="val 16162933"/>
                  <a:gd name="adj3" fmla="val 7383"/>
                </a:avLst>
              </a:prstGeom>
              <a:solidFill>
                <a:srgbClr val="E7CE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Block Arc 96">
                <a:extLst>
                  <a:ext uri="{FF2B5EF4-FFF2-40B4-BE49-F238E27FC236}">
                    <a16:creationId xmlns:a16="http://schemas.microsoft.com/office/drawing/2014/main" id="{A15B0695-ECBB-45E1-8D78-FD43C4C0F16B}"/>
                  </a:ext>
                </a:extLst>
              </p:cNvPr>
              <p:cNvSpPr/>
              <p:nvPr/>
            </p:nvSpPr>
            <p:spPr>
              <a:xfrm flipH="1" flipV="1">
                <a:off x="6098337" y="5112236"/>
                <a:ext cx="650666" cy="631527"/>
              </a:xfrm>
              <a:prstGeom prst="blockArc">
                <a:avLst>
                  <a:gd name="adj1" fmla="val 10719676"/>
                  <a:gd name="adj2" fmla="val 16254666"/>
                  <a:gd name="adj3" fmla="val 7758"/>
                </a:avLst>
              </a:prstGeom>
              <a:solidFill>
                <a:srgbClr val="E7CE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tangle 97">
                <a:extLst>
                  <a:ext uri="{FF2B5EF4-FFF2-40B4-BE49-F238E27FC236}">
                    <a16:creationId xmlns:a16="http://schemas.microsoft.com/office/drawing/2014/main" id="{33DAEE8B-0190-4013-99A5-AA9DDAAFDD6D}"/>
                  </a:ext>
                </a:extLst>
              </p:cNvPr>
              <p:cNvSpPr/>
              <p:nvPr/>
            </p:nvSpPr>
            <p:spPr>
              <a:xfrm rot="16200000">
                <a:off x="6228874" y="4902362"/>
                <a:ext cx="992764" cy="45676"/>
              </a:xfrm>
              <a:prstGeom prst="rect">
                <a:avLst/>
              </a:prstGeom>
              <a:solidFill>
                <a:srgbClr val="DAB28E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50" name="Rectangle 98">
            <a:extLst>
              <a:ext uri="{FF2B5EF4-FFF2-40B4-BE49-F238E27FC236}">
                <a16:creationId xmlns:a16="http://schemas.microsoft.com/office/drawing/2014/main" id="{8B40BD1D-D0C4-470A-8F93-6F5D50C65B98}"/>
              </a:ext>
            </a:extLst>
          </p:cNvPr>
          <p:cNvSpPr/>
          <p:nvPr/>
        </p:nvSpPr>
        <p:spPr>
          <a:xfrm>
            <a:off x="3147" y="5898080"/>
            <a:ext cx="12192000" cy="367567"/>
          </a:xfrm>
          <a:prstGeom prst="rect">
            <a:avLst/>
          </a:prstGeom>
          <a:gradFill flip="none" rotWithShape="1">
            <a:gsLst>
              <a:gs pos="82000">
                <a:schemeClr val="accent3">
                  <a:lumMod val="40000"/>
                  <a:lumOff val="60000"/>
                  <a:alpha val="50000"/>
                </a:schemeClr>
              </a:gs>
              <a:gs pos="23000">
                <a:schemeClr val="accent3">
                  <a:lumMod val="40000"/>
                  <a:lumOff val="60000"/>
                </a:schemeClr>
              </a:gs>
              <a:gs pos="98000">
                <a:schemeClr val="bg2">
                  <a:lumMod val="9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7" name="Picture 67" descr="A close up of a logo&#10;&#10;Description automatically generated">
            <a:extLst>
              <a:ext uri="{FF2B5EF4-FFF2-40B4-BE49-F238E27FC236}">
                <a16:creationId xmlns:a16="http://schemas.microsoft.com/office/drawing/2014/main" id="{CFD72FB2-1F5C-4FA2-9679-44CA4BCD7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14524" r="89336" b="60633"/>
          <a:stretch/>
        </p:blipFill>
        <p:spPr>
          <a:xfrm>
            <a:off x="5500403" y="3196894"/>
            <a:ext cx="529087" cy="703184"/>
          </a:xfrm>
          <a:prstGeom prst="rect">
            <a:avLst/>
          </a:prstGeom>
        </p:spPr>
      </p:pic>
      <p:pic>
        <p:nvPicPr>
          <p:cNvPr id="59" name="Picture 109" descr="A picture containing light&#10;&#10;Description automatically generated">
            <a:extLst>
              <a:ext uri="{FF2B5EF4-FFF2-40B4-BE49-F238E27FC236}">
                <a16:creationId xmlns:a16="http://schemas.microsoft.com/office/drawing/2014/main" id="{78F92EDC-78A2-4F2E-AA7C-CA6CF2959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2" t="33862" r="40824" b="13142"/>
          <a:stretch/>
        </p:blipFill>
        <p:spPr>
          <a:xfrm flipH="1">
            <a:off x="4502165" y="4652670"/>
            <a:ext cx="732509" cy="1236571"/>
          </a:xfrm>
          <a:prstGeom prst="rect">
            <a:avLst/>
          </a:prstGeom>
        </p:spPr>
      </p:pic>
      <p:sp>
        <p:nvSpPr>
          <p:cNvPr id="81" name="Pfeil nach rechts 80"/>
          <p:cNvSpPr/>
          <p:nvPr/>
        </p:nvSpPr>
        <p:spPr>
          <a:xfrm flipV="1">
            <a:off x="5237158" y="5207043"/>
            <a:ext cx="578978" cy="1010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741594E-6B9C-41CB-A8C3-0B1EABDA552B}"/>
              </a:ext>
            </a:extLst>
          </p:cNvPr>
          <p:cNvGrpSpPr/>
          <p:nvPr/>
        </p:nvGrpSpPr>
        <p:grpSpPr>
          <a:xfrm>
            <a:off x="8205304" y="4576867"/>
            <a:ext cx="559424" cy="1248508"/>
            <a:chOff x="8030731" y="4576867"/>
            <a:chExt cx="559424" cy="1248508"/>
          </a:xfrm>
        </p:grpSpPr>
        <p:grpSp>
          <p:nvGrpSpPr>
            <p:cNvPr id="94" name="Group 75">
              <a:extLst>
                <a:ext uri="{FF2B5EF4-FFF2-40B4-BE49-F238E27FC236}">
                  <a16:creationId xmlns:a16="http://schemas.microsoft.com/office/drawing/2014/main" id="{5B7ED950-F04F-446E-AFFA-C3992E990547}"/>
                </a:ext>
              </a:extLst>
            </p:cNvPr>
            <p:cNvGrpSpPr/>
            <p:nvPr/>
          </p:nvGrpSpPr>
          <p:grpSpPr>
            <a:xfrm>
              <a:off x="8030731" y="5720541"/>
              <a:ext cx="558722" cy="104834"/>
              <a:chOff x="2938169" y="5955100"/>
              <a:chExt cx="643000" cy="107157"/>
            </a:xfrm>
          </p:grpSpPr>
          <p:sp>
            <p:nvSpPr>
              <p:cNvPr id="95" name="Rectangle 6">
                <a:extLst>
                  <a:ext uri="{FF2B5EF4-FFF2-40B4-BE49-F238E27FC236}">
                    <a16:creationId xmlns:a16="http://schemas.microsoft.com/office/drawing/2014/main" id="{079D7805-B4A4-4298-A0CC-40E86CBC4512}"/>
                  </a:ext>
                </a:extLst>
              </p:cNvPr>
              <p:cNvSpPr/>
              <p:nvPr/>
            </p:nvSpPr>
            <p:spPr>
              <a:xfrm>
                <a:off x="2938974" y="5955100"/>
                <a:ext cx="642195" cy="38533"/>
              </a:xfrm>
              <a:prstGeom prst="rect">
                <a:avLst/>
              </a:prstGeom>
              <a:gradFill flip="none" rotWithShape="1">
                <a:gsLst>
                  <a:gs pos="0">
                    <a:srgbClr val="885926"/>
                  </a:gs>
                  <a:gs pos="100000">
                    <a:srgbClr val="CFA26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6" name="Rectangle 35">
                <a:extLst>
                  <a:ext uri="{FF2B5EF4-FFF2-40B4-BE49-F238E27FC236}">
                    <a16:creationId xmlns:a16="http://schemas.microsoft.com/office/drawing/2014/main" id="{4568A290-C986-45C5-8C65-44A20EB773B2}"/>
                  </a:ext>
                </a:extLst>
              </p:cNvPr>
              <p:cNvSpPr/>
              <p:nvPr/>
            </p:nvSpPr>
            <p:spPr>
              <a:xfrm>
                <a:off x="2938169" y="5993634"/>
                <a:ext cx="71500" cy="68623"/>
              </a:xfrm>
              <a:prstGeom prst="rect">
                <a:avLst/>
              </a:prstGeom>
              <a:gradFill flip="none" rotWithShape="1">
                <a:gsLst>
                  <a:gs pos="0">
                    <a:srgbClr val="885926"/>
                  </a:gs>
                  <a:gs pos="35000">
                    <a:srgbClr val="B99577">
                      <a:shade val="67500"/>
                      <a:satMod val="115000"/>
                    </a:srgbClr>
                  </a:gs>
                  <a:gs pos="73000">
                    <a:srgbClr val="CFA261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7" name="Rectangle 41">
                <a:extLst>
                  <a:ext uri="{FF2B5EF4-FFF2-40B4-BE49-F238E27FC236}">
                    <a16:creationId xmlns:a16="http://schemas.microsoft.com/office/drawing/2014/main" id="{C5964555-B066-493B-8EA5-381E8FD65D54}"/>
                  </a:ext>
                </a:extLst>
              </p:cNvPr>
              <p:cNvSpPr/>
              <p:nvPr/>
            </p:nvSpPr>
            <p:spPr>
              <a:xfrm>
                <a:off x="3223920" y="5993634"/>
                <a:ext cx="71500" cy="68623"/>
              </a:xfrm>
              <a:prstGeom prst="rect">
                <a:avLst/>
              </a:prstGeom>
              <a:gradFill flip="none" rotWithShape="1">
                <a:gsLst>
                  <a:gs pos="0">
                    <a:srgbClr val="885926"/>
                  </a:gs>
                  <a:gs pos="35000">
                    <a:srgbClr val="B99577">
                      <a:shade val="67500"/>
                      <a:satMod val="115000"/>
                    </a:srgbClr>
                  </a:gs>
                  <a:gs pos="73000">
                    <a:srgbClr val="CFA261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" name="Rectangle 45">
                <a:extLst>
                  <a:ext uri="{FF2B5EF4-FFF2-40B4-BE49-F238E27FC236}">
                    <a16:creationId xmlns:a16="http://schemas.microsoft.com/office/drawing/2014/main" id="{25329E37-92FF-4045-B505-A128C15C8AD4}"/>
                  </a:ext>
                </a:extLst>
              </p:cNvPr>
              <p:cNvSpPr/>
              <p:nvPr/>
            </p:nvSpPr>
            <p:spPr>
              <a:xfrm>
                <a:off x="3509669" y="5993634"/>
                <a:ext cx="71500" cy="68623"/>
              </a:xfrm>
              <a:prstGeom prst="rect">
                <a:avLst/>
              </a:prstGeom>
              <a:gradFill flip="none" rotWithShape="1">
                <a:gsLst>
                  <a:gs pos="0">
                    <a:srgbClr val="885926"/>
                  </a:gs>
                  <a:gs pos="35000">
                    <a:srgbClr val="B99577">
                      <a:shade val="67500"/>
                      <a:satMod val="115000"/>
                    </a:srgbClr>
                  </a:gs>
                  <a:gs pos="73000">
                    <a:srgbClr val="CFA261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9" name="Group 23">
              <a:extLst>
                <a:ext uri="{FF2B5EF4-FFF2-40B4-BE49-F238E27FC236}">
                  <a16:creationId xmlns:a16="http://schemas.microsoft.com/office/drawing/2014/main" id="{C584B6E8-1672-4156-8C60-22358AAB1F79}"/>
                </a:ext>
              </a:extLst>
            </p:cNvPr>
            <p:cNvGrpSpPr/>
            <p:nvPr/>
          </p:nvGrpSpPr>
          <p:grpSpPr>
            <a:xfrm>
              <a:off x="8035920" y="4576867"/>
              <a:ext cx="554235" cy="1144301"/>
              <a:chOff x="5260181" y="3314700"/>
              <a:chExt cx="636200" cy="1028696"/>
            </a:xfrm>
          </p:grpSpPr>
          <p:sp>
            <p:nvSpPr>
              <p:cNvPr id="100" name="Rectangle 22">
                <a:extLst>
                  <a:ext uri="{FF2B5EF4-FFF2-40B4-BE49-F238E27FC236}">
                    <a16:creationId xmlns:a16="http://schemas.microsoft.com/office/drawing/2014/main" id="{CDD1BF37-DF7D-4F23-8149-9CFDF824DB78}"/>
                  </a:ext>
                </a:extLst>
              </p:cNvPr>
              <p:cNvSpPr/>
              <p:nvPr/>
            </p:nvSpPr>
            <p:spPr>
              <a:xfrm>
                <a:off x="5278065" y="3398042"/>
                <a:ext cx="158472" cy="862012"/>
              </a:xfrm>
              <a:prstGeom prst="rect">
                <a:avLst/>
              </a:prstGeom>
              <a:solidFill>
                <a:srgbClr val="BB92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Rectangle 46">
                <a:extLst>
                  <a:ext uri="{FF2B5EF4-FFF2-40B4-BE49-F238E27FC236}">
                    <a16:creationId xmlns:a16="http://schemas.microsoft.com/office/drawing/2014/main" id="{ADA91E95-8E62-448C-BB09-5D1D5791DFDC}"/>
                  </a:ext>
                </a:extLst>
              </p:cNvPr>
              <p:cNvSpPr/>
              <p:nvPr/>
            </p:nvSpPr>
            <p:spPr>
              <a:xfrm>
                <a:off x="5436537" y="3398042"/>
                <a:ext cx="285749" cy="862012"/>
              </a:xfrm>
              <a:prstGeom prst="rect">
                <a:avLst/>
              </a:prstGeom>
              <a:solidFill>
                <a:srgbClr val="DAB2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Rectangle 51">
                <a:extLst>
                  <a:ext uri="{FF2B5EF4-FFF2-40B4-BE49-F238E27FC236}">
                    <a16:creationId xmlns:a16="http://schemas.microsoft.com/office/drawing/2014/main" id="{943EC667-9D97-4614-B655-C9C3777147A9}"/>
                  </a:ext>
                </a:extLst>
              </p:cNvPr>
              <p:cNvSpPr/>
              <p:nvPr/>
            </p:nvSpPr>
            <p:spPr>
              <a:xfrm>
                <a:off x="5720025" y="3398042"/>
                <a:ext cx="158472" cy="862012"/>
              </a:xfrm>
              <a:prstGeom prst="rect">
                <a:avLst/>
              </a:prstGeom>
              <a:solidFill>
                <a:srgbClr val="9D86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Rectangle 60">
                <a:extLst>
                  <a:ext uri="{FF2B5EF4-FFF2-40B4-BE49-F238E27FC236}">
                    <a16:creationId xmlns:a16="http://schemas.microsoft.com/office/drawing/2014/main" id="{EBD0362A-BD1C-4871-A5E6-258C6E9062DE}"/>
                  </a:ext>
                </a:extLst>
              </p:cNvPr>
              <p:cNvSpPr/>
              <p:nvPr/>
            </p:nvSpPr>
            <p:spPr>
              <a:xfrm>
                <a:off x="5436537" y="3314700"/>
                <a:ext cx="285749" cy="83342"/>
              </a:xfrm>
              <a:prstGeom prst="rect">
                <a:avLst/>
              </a:prstGeom>
              <a:solidFill>
                <a:srgbClr val="DAB28E"/>
              </a:solidFill>
              <a:ln>
                <a:noFill/>
              </a:ln>
              <a:effectLst>
                <a:outerShdw blurRad="50800" dist="38100" dir="5400000" sx="71000" sy="71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" name="Rectangle 61">
                <a:extLst>
                  <a:ext uri="{FF2B5EF4-FFF2-40B4-BE49-F238E27FC236}">
                    <a16:creationId xmlns:a16="http://schemas.microsoft.com/office/drawing/2014/main" id="{939151E1-E14A-495D-868E-E9D940C77B88}"/>
                  </a:ext>
                </a:extLst>
              </p:cNvPr>
              <p:cNvSpPr/>
              <p:nvPr/>
            </p:nvSpPr>
            <p:spPr>
              <a:xfrm>
                <a:off x="5260181" y="3314700"/>
                <a:ext cx="176834" cy="83342"/>
              </a:xfrm>
              <a:prstGeom prst="rect">
                <a:avLst/>
              </a:prstGeom>
              <a:solidFill>
                <a:srgbClr val="BB925C"/>
              </a:solidFill>
              <a:ln>
                <a:noFill/>
              </a:ln>
              <a:effectLst>
                <a:outerShdw blurRad="50800" dist="38100" dir="5400000" sx="71000" sy="71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5" name="Rectangle 62">
                <a:extLst>
                  <a:ext uri="{FF2B5EF4-FFF2-40B4-BE49-F238E27FC236}">
                    <a16:creationId xmlns:a16="http://schemas.microsoft.com/office/drawing/2014/main" id="{E080D8C5-646B-4D54-8D52-916AE9FABEB0}"/>
                  </a:ext>
                </a:extLst>
              </p:cNvPr>
              <p:cNvSpPr/>
              <p:nvPr/>
            </p:nvSpPr>
            <p:spPr>
              <a:xfrm>
                <a:off x="5719547" y="3314700"/>
                <a:ext cx="176834" cy="83342"/>
              </a:xfrm>
              <a:prstGeom prst="rect">
                <a:avLst/>
              </a:prstGeom>
              <a:solidFill>
                <a:srgbClr val="9D865D"/>
              </a:solidFill>
              <a:ln>
                <a:noFill/>
              </a:ln>
              <a:effectLst>
                <a:outerShdw blurRad="50800" dist="38100" dir="5400000" sx="71000" sy="71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6" name="Rectangle 63">
                <a:extLst>
                  <a:ext uri="{FF2B5EF4-FFF2-40B4-BE49-F238E27FC236}">
                    <a16:creationId xmlns:a16="http://schemas.microsoft.com/office/drawing/2014/main" id="{A21AB8CD-1699-4BA4-B248-B902C500F168}"/>
                  </a:ext>
                </a:extLst>
              </p:cNvPr>
              <p:cNvSpPr/>
              <p:nvPr/>
            </p:nvSpPr>
            <p:spPr>
              <a:xfrm>
                <a:off x="5436537" y="4260054"/>
                <a:ext cx="285749" cy="83342"/>
              </a:xfrm>
              <a:prstGeom prst="rect">
                <a:avLst/>
              </a:prstGeom>
              <a:solidFill>
                <a:srgbClr val="DAB28E"/>
              </a:solidFill>
              <a:ln>
                <a:noFill/>
              </a:ln>
              <a:effectLst>
                <a:outerShdw blurRad="50800" dist="38100" dir="16200000" sx="71000" sy="71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" name="Rectangle 64">
                <a:extLst>
                  <a:ext uri="{FF2B5EF4-FFF2-40B4-BE49-F238E27FC236}">
                    <a16:creationId xmlns:a16="http://schemas.microsoft.com/office/drawing/2014/main" id="{B968EDD8-F445-4F0D-A18D-0E935DC2BBBA}"/>
                  </a:ext>
                </a:extLst>
              </p:cNvPr>
              <p:cNvSpPr/>
              <p:nvPr/>
            </p:nvSpPr>
            <p:spPr>
              <a:xfrm>
                <a:off x="5260181" y="4260054"/>
                <a:ext cx="176834" cy="83342"/>
              </a:xfrm>
              <a:prstGeom prst="rect">
                <a:avLst/>
              </a:prstGeom>
              <a:solidFill>
                <a:srgbClr val="BB925C"/>
              </a:solidFill>
              <a:ln>
                <a:noFill/>
              </a:ln>
              <a:effectLst>
                <a:outerShdw blurRad="50800" dist="38100" dir="16200000" sx="71000" sy="71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" name="Rectangle 65">
                <a:extLst>
                  <a:ext uri="{FF2B5EF4-FFF2-40B4-BE49-F238E27FC236}">
                    <a16:creationId xmlns:a16="http://schemas.microsoft.com/office/drawing/2014/main" id="{F6A6BB1F-56E8-4122-AC7F-01762E12D55A}"/>
                  </a:ext>
                </a:extLst>
              </p:cNvPr>
              <p:cNvSpPr/>
              <p:nvPr/>
            </p:nvSpPr>
            <p:spPr>
              <a:xfrm>
                <a:off x="5719547" y="4260054"/>
                <a:ext cx="176834" cy="83342"/>
              </a:xfrm>
              <a:prstGeom prst="rect">
                <a:avLst/>
              </a:prstGeom>
              <a:solidFill>
                <a:srgbClr val="9D865D"/>
              </a:solidFill>
              <a:ln>
                <a:noFill/>
              </a:ln>
              <a:effectLst>
                <a:outerShdw blurRad="50800" dist="38100" dir="16200000" sx="71000" sy="71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109" name="Picture 50" descr="A picture containing light&#10;&#10;Description automatically generated">
            <a:extLst>
              <a:ext uri="{FF2B5EF4-FFF2-40B4-BE49-F238E27FC236}">
                <a16:creationId xmlns:a16="http://schemas.microsoft.com/office/drawing/2014/main" id="{6D30A93D-972A-47D1-9420-5D3D69C8D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72" y="4003893"/>
            <a:ext cx="385754" cy="558539"/>
          </a:xfrm>
          <a:prstGeom prst="rect">
            <a:avLst/>
          </a:prstGeom>
        </p:spPr>
      </p:pic>
      <p:pic>
        <p:nvPicPr>
          <p:cNvPr id="110" name="Picture 45" descr="A picture containing bottle&#10;&#10;Description automatically generated">
            <a:extLst>
              <a:ext uri="{FF2B5EF4-FFF2-40B4-BE49-F238E27FC236}">
                <a16:creationId xmlns:a16="http://schemas.microsoft.com/office/drawing/2014/main" id="{ADD12B4C-015B-4DE3-811D-8B218F1A0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77" y="4318184"/>
            <a:ext cx="766128" cy="1497950"/>
          </a:xfrm>
          <a:prstGeom prst="rect">
            <a:avLst/>
          </a:prstGeom>
        </p:spPr>
      </p:pic>
      <p:pic>
        <p:nvPicPr>
          <p:cNvPr id="111" name="Picture 50" descr="A picture containing light&#10;&#10;Description automatically generated">
            <a:extLst>
              <a:ext uri="{FF2B5EF4-FFF2-40B4-BE49-F238E27FC236}">
                <a16:creationId xmlns:a16="http://schemas.microsoft.com/office/drawing/2014/main" id="{6D30A93D-972A-47D1-9420-5D3D69C8D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45" y="3986250"/>
            <a:ext cx="396548" cy="574168"/>
          </a:xfrm>
          <a:prstGeom prst="rect">
            <a:avLst/>
          </a:prstGeom>
        </p:spPr>
      </p:pic>
      <p:pic>
        <p:nvPicPr>
          <p:cNvPr id="112" name="Picture 42" descr="A picture containing light&#10;&#10;Description automatically generated">
            <a:extLst>
              <a:ext uri="{FF2B5EF4-FFF2-40B4-BE49-F238E27FC236}">
                <a16:creationId xmlns:a16="http://schemas.microsoft.com/office/drawing/2014/main" id="{60F59B59-181F-4A6A-AD33-D91575A740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7" t="26230" r="41985" b="13341"/>
          <a:stretch/>
        </p:blipFill>
        <p:spPr>
          <a:xfrm>
            <a:off x="9065282" y="4570307"/>
            <a:ext cx="1213723" cy="126274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987804" y="3227230"/>
            <a:ext cx="9238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latin typeface="Futura Lt BT" panose="020B0402020204020303" pitchFamily="34" charset="0"/>
              </a:rPr>
              <a:t>Stacja </a:t>
            </a:r>
            <a:r>
              <a:rPr lang="pl-PL" sz="1050" dirty="0" err="1">
                <a:latin typeface="Futura Lt BT" panose="020B0402020204020303" pitchFamily="34" charset="0"/>
              </a:rPr>
              <a:t>oktabin</a:t>
            </a:r>
            <a:endParaRPr lang="de-DE" sz="1050" dirty="0">
              <a:latin typeface="Futura Lt BT" panose="020B0402020204020303" pitchFamily="34" charset="0"/>
            </a:endParaRPr>
          </a:p>
        </p:txBody>
      </p:sp>
      <p:sp>
        <p:nvSpPr>
          <p:cNvPr id="114" name="Textfeld 113"/>
          <p:cNvSpPr txBox="1"/>
          <p:nvPr/>
        </p:nvSpPr>
        <p:spPr>
          <a:xfrm>
            <a:off x="10706143" y="3271738"/>
            <a:ext cx="11922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latin typeface="Futura Lt BT" panose="020B0402020204020303" pitchFamily="34" charset="0"/>
              </a:rPr>
              <a:t>Maszyna przetwarzająca</a:t>
            </a:r>
            <a:endParaRPr lang="de-DE" sz="1050" dirty="0">
              <a:latin typeface="Futura Lt BT" panose="020B0402020204020303" pitchFamily="34" charset="0"/>
            </a:endParaRPr>
          </a:p>
        </p:txBody>
      </p:sp>
      <p:sp>
        <p:nvSpPr>
          <p:cNvPr id="116" name="Textfeld 115"/>
          <p:cNvSpPr txBox="1"/>
          <p:nvPr/>
        </p:nvSpPr>
        <p:spPr>
          <a:xfrm>
            <a:off x="870148" y="1374073"/>
            <a:ext cx="3337511" cy="14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Futura Lt BT" panose="020B0402020204020303" pitchFamily="34" charset="0"/>
              </a:rPr>
              <a:t>IR-Fresh - IRD </a:t>
            </a:r>
            <a:r>
              <a:rPr lang="pl-PL" sz="1200" b="1" dirty="0">
                <a:latin typeface="Futura Lt BT" panose="020B0402020204020303" pitchFamily="34" charset="0"/>
              </a:rPr>
              <a:t>urządzenie bazowe</a:t>
            </a:r>
            <a:endParaRPr lang="de-DE" sz="1200" b="1" dirty="0">
              <a:latin typeface="Futura Lt BT" panose="020B0402020204020303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l-PL" sz="1200" dirty="0">
                <a:latin typeface="Futura Lt BT" panose="020B0402020204020303" pitchFamily="34" charset="0"/>
              </a:rPr>
              <a:t>Szybkie nagrzewanie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l-PL" sz="1200" dirty="0">
                <a:latin typeface="Futura Lt BT" panose="020B0402020204020303" pitchFamily="34" charset="0"/>
              </a:rPr>
              <a:t>Usuwanie nieprzyjemnych zapachów dzięki dużej powierzchni wymiany w wysokiej temperaturze</a:t>
            </a:r>
            <a:r>
              <a:rPr lang="de-DE" sz="1200" dirty="0">
                <a:latin typeface="Futura Lt BT" panose="020B0402020204020303" pitchFamily="34" charset="0"/>
              </a:rPr>
              <a:t> </a:t>
            </a:r>
            <a:endParaRPr lang="pl-PL" sz="1200" dirty="0">
              <a:latin typeface="Futura Lt BT" panose="020B0402020204020303" pitchFamily="34" charset="0"/>
            </a:endParaRPr>
          </a:p>
          <a:p>
            <a:pPr algn="ctr"/>
            <a:r>
              <a:rPr lang="de-DE" sz="1200" dirty="0">
                <a:latin typeface="Futura Lt BT" panose="020B0402020204020303" pitchFamily="34" charset="0"/>
              </a:rPr>
              <a:t>min</a:t>
            </a:r>
          </a:p>
          <a:p>
            <a:pPr algn="ctr">
              <a:lnSpc>
                <a:spcPct val="150000"/>
              </a:lnSpc>
            </a:pPr>
            <a:r>
              <a:rPr lang="de-DE" sz="1200" dirty="0">
                <a:latin typeface="Futura Lt BT" panose="020B0402020204020303" pitchFamily="34" charset="0"/>
              </a:rPr>
              <a:t> °C</a:t>
            </a:r>
          </a:p>
        </p:txBody>
      </p:sp>
      <p:pic>
        <p:nvPicPr>
          <p:cNvPr id="126" name="Picture 43" descr="A picture containing object, white&#10;&#10;Description automatically generated">
            <a:extLst>
              <a:ext uri="{FF2B5EF4-FFF2-40B4-BE49-F238E27FC236}">
                <a16:creationId xmlns:a16="http://schemas.microsoft.com/office/drawing/2014/main" id="{7C99397D-850E-4D12-B11A-757A0CD4BE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0" t="39367" r="2110" b="13227"/>
          <a:stretch/>
        </p:blipFill>
        <p:spPr>
          <a:xfrm>
            <a:off x="10424140" y="4950472"/>
            <a:ext cx="1690179" cy="867685"/>
          </a:xfrm>
          <a:prstGeom prst="rect">
            <a:avLst/>
          </a:prstGeom>
        </p:spPr>
      </p:pic>
      <p:grpSp>
        <p:nvGrpSpPr>
          <p:cNvPr id="127" name="Group 68">
            <a:extLst>
              <a:ext uri="{FF2B5EF4-FFF2-40B4-BE49-F238E27FC236}">
                <a16:creationId xmlns:a16="http://schemas.microsoft.com/office/drawing/2014/main" id="{9CA5E94D-2BF0-4C06-B718-4EC0A9640144}"/>
              </a:ext>
            </a:extLst>
          </p:cNvPr>
          <p:cNvGrpSpPr/>
          <p:nvPr/>
        </p:nvGrpSpPr>
        <p:grpSpPr>
          <a:xfrm>
            <a:off x="11132362" y="4360027"/>
            <a:ext cx="457999" cy="1421421"/>
            <a:chOff x="7360837" y="4466508"/>
            <a:chExt cx="457999" cy="1421421"/>
          </a:xfrm>
        </p:grpSpPr>
        <p:pic>
          <p:nvPicPr>
            <p:cNvPr id="128" name="Picture 69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EE6AC28-2A07-4704-BAD9-2F5077C17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837" y="4919110"/>
              <a:ext cx="411093" cy="595228"/>
            </a:xfrm>
            <a:prstGeom prst="rect">
              <a:avLst/>
            </a:prstGeom>
          </p:spPr>
        </p:pic>
        <p:pic>
          <p:nvPicPr>
            <p:cNvPr id="129" name="Picture 70" descr="A close up of a logo&#10;&#10;Description automatically generated">
              <a:extLst>
                <a:ext uri="{FF2B5EF4-FFF2-40B4-BE49-F238E27FC236}">
                  <a16:creationId xmlns:a16="http://schemas.microsoft.com/office/drawing/2014/main" id="{D78846BA-6328-4370-836A-84D782058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" t="14524" r="89336" b="60633"/>
            <a:stretch/>
          </p:blipFill>
          <p:spPr>
            <a:xfrm>
              <a:off x="7401631" y="4466508"/>
              <a:ext cx="417205" cy="554487"/>
            </a:xfrm>
            <a:prstGeom prst="rect">
              <a:avLst/>
            </a:prstGeom>
          </p:spPr>
        </p:pic>
        <p:cxnSp>
          <p:nvCxnSpPr>
            <p:cNvPr id="130" name="Straight Connector 71">
              <a:extLst>
                <a:ext uri="{FF2B5EF4-FFF2-40B4-BE49-F238E27FC236}">
                  <a16:creationId xmlns:a16="http://schemas.microsoft.com/office/drawing/2014/main" id="{F22F137F-4ABB-4ED3-BABA-2F334B35D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9067" y="5767577"/>
              <a:ext cx="266621" cy="2097"/>
            </a:xfrm>
            <a:prstGeom prst="line">
              <a:avLst/>
            </a:prstGeom>
            <a:ln w="25400">
              <a:solidFill>
                <a:srgbClr val="3F3F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72">
              <a:extLst>
                <a:ext uri="{FF2B5EF4-FFF2-40B4-BE49-F238E27FC236}">
                  <a16:creationId xmlns:a16="http://schemas.microsoft.com/office/drawing/2014/main" id="{1E60C800-C5CF-4884-812E-D5AD9584D272}"/>
                </a:ext>
              </a:extLst>
            </p:cNvPr>
            <p:cNvSpPr/>
            <p:nvPr/>
          </p:nvSpPr>
          <p:spPr>
            <a:xfrm>
              <a:off x="7393588" y="5224457"/>
              <a:ext cx="45719" cy="663472"/>
            </a:xfrm>
            <a:prstGeom prst="rect">
              <a:avLst/>
            </a:prstGeom>
            <a:gradFill>
              <a:gsLst>
                <a:gs pos="50000">
                  <a:srgbClr val="696867"/>
                </a:gs>
                <a:gs pos="82000">
                  <a:srgbClr val="2F2F2F"/>
                </a:gs>
                <a:gs pos="21000">
                  <a:srgbClr val="2F2F2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Rectangle 73">
              <a:extLst>
                <a:ext uri="{FF2B5EF4-FFF2-40B4-BE49-F238E27FC236}">
                  <a16:creationId xmlns:a16="http://schemas.microsoft.com/office/drawing/2014/main" id="{8A7FBF2A-36CC-4B1B-9BF5-3A4D0520BBA7}"/>
                </a:ext>
              </a:extLst>
            </p:cNvPr>
            <p:cNvSpPr/>
            <p:nvPr/>
          </p:nvSpPr>
          <p:spPr>
            <a:xfrm>
              <a:off x="7685688" y="5224457"/>
              <a:ext cx="45719" cy="663472"/>
            </a:xfrm>
            <a:prstGeom prst="rect">
              <a:avLst/>
            </a:prstGeom>
            <a:gradFill>
              <a:gsLst>
                <a:gs pos="50000">
                  <a:srgbClr val="696867"/>
                </a:gs>
                <a:gs pos="82000">
                  <a:srgbClr val="2F2F2F"/>
                </a:gs>
                <a:gs pos="21000">
                  <a:srgbClr val="2F2F2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3" name="Textfeld 132"/>
          <p:cNvSpPr txBox="1"/>
          <p:nvPr/>
        </p:nvSpPr>
        <p:spPr>
          <a:xfrm>
            <a:off x="9194311" y="3270410"/>
            <a:ext cx="923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latin typeface="Futura Lt BT" panose="020B0402020204020303" pitchFamily="34" charset="0"/>
              </a:rPr>
              <a:t>Zbiornik buforowy, schładzanie</a:t>
            </a:r>
            <a:endParaRPr lang="de-DE" sz="1050" dirty="0">
              <a:latin typeface="Futura Lt BT" panose="020B0402020204020303" pitchFamily="34" charset="0"/>
            </a:endParaRPr>
          </a:p>
        </p:txBody>
      </p:sp>
      <p:pic>
        <p:nvPicPr>
          <p:cNvPr id="88" name="Grafik 42" descr="Stoppuhr">
            <a:extLst>
              <a:ext uri="{FF2B5EF4-FFF2-40B4-BE49-F238E27FC236}">
                <a16:creationId xmlns:a16="http://schemas.microsoft.com/office/drawing/2014/main" id="{13102A55-ACFF-40A4-B629-EE746351FD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07621" y="2325270"/>
            <a:ext cx="188684" cy="188684"/>
          </a:xfrm>
          <a:prstGeom prst="rect">
            <a:avLst/>
          </a:prstGeom>
          <a:effectLst/>
        </p:spPr>
      </p:pic>
      <p:pic>
        <p:nvPicPr>
          <p:cNvPr id="89" name="Graphic 88" descr="Thermometer">
            <a:extLst>
              <a:ext uri="{FF2B5EF4-FFF2-40B4-BE49-F238E27FC236}">
                <a16:creationId xmlns:a16="http://schemas.microsoft.com/office/drawing/2014/main" id="{ECCEDEF4-00AC-4E72-A44E-377D6A17BC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08745" y="2583169"/>
            <a:ext cx="204662" cy="204662"/>
          </a:xfrm>
          <a:prstGeom prst="rect">
            <a:avLst/>
          </a:prstGeom>
          <a:effectLst/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8C08A3B-8B97-4343-B692-5599279C51D6}"/>
              </a:ext>
            </a:extLst>
          </p:cNvPr>
          <p:cNvSpPr/>
          <p:nvPr/>
        </p:nvSpPr>
        <p:spPr>
          <a:xfrm>
            <a:off x="4385452" y="1414545"/>
            <a:ext cx="3063753" cy="146078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1" name="Textfeld 115">
            <a:extLst>
              <a:ext uri="{FF2B5EF4-FFF2-40B4-BE49-F238E27FC236}">
                <a16:creationId xmlns:a16="http://schemas.microsoft.com/office/drawing/2014/main" id="{F98D0D23-D988-4516-BFB6-8AA4FD9E00F8}"/>
              </a:ext>
            </a:extLst>
          </p:cNvPr>
          <p:cNvSpPr txBox="1"/>
          <p:nvPr/>
        </p:nvSpPr>
        <p:spPr>
          <a:xfrm>
            <a:off x="4334455" y="1359720"/>
            <a:ext cx="3006867" cy="14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Futura Lt BT" panose="020B0402020204020303" pitchFamily="34" charset="0"/>
              </a:rPr>
              <a:t>IR-Fresh - Conditioner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l-PL" sz="1200" dirty="0">
                <a:latin typeface="Futura Lt BT" panose="020B0402020204020303" pitchFamily="34" charset="0"/>
              </a:rPr>
              <a:t>Strumień gorącego powietrza z wymiennikiem ciepła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l-PL" sz="1200" dirty="0">
                <a:latin typeface="Futura Lt BT" panose="020B0402020204020303" pitchFamily="34" charset="0"/>
              </a:rPr>
              <a:t>Usuwanie ostatecznych zapachów pod wpływem temperatury + czasu</a:t>
            </a:r>
          </a:p>
          <a:p>
            <a:pPr algn="ctr"/>
            <a:r>
              <a:rPr lang="de-DE" sz="1200" dirty="0">
                <a:latin typeface="Futura Lt BT" panose="020B0402020204020303" pitchFamily="34" charset="0"/>
              </a:rPr>
              <a:t> min</a:t>
            </a:r>
          </a:p>
          <a:p>
            <a:pPr algn="ctr">
              <a:lnSpc>
                <a:spcPct val="150000"/>
              </a:lnSpc>
            </a:pPr>
            <a:r>
              <a:rPr lang="de-DE" sz="1200" dirty="0">
                <a:latin typeface="Futura Lt BT" panose="020B0402020204020303" pitchFamily="34" charset="0"/>
              </a:rPr>
              <a:t> °C</a:t>
            </a:r>
          </a:p>
        </p:txBody>
      </p:sp>
      <p:pic>
        <p:nvPicPr>
          <p:cNvPr id="93" name="Grafik 42" descr="Stoppuhr">
            <a:extLst>
              <a:ext uri="{FF2B5EF4-FFF2-40B4-BE49-F238E27FC236}">
                <a16:creationId xmlns:a16="http://schemas.microsoft.com/office/drawing/2014/main" id="{E3550BEE-FD6F-46D4-B146-48672A5A3D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3381" y="2316908"/>
            <a:ext cx="188684" cy="188684"/>
          </a:xfrm>
          <a:prstGeom prst="rect">
            <a:avLst/>
          </a:prstGeom>
          <a:effectLst/>
        </p:spPr>
      </p:pic>
      <p:pic>
        <p:nvPicPr>
          <p:cNvPr id="117" name="Graphic 116" descr="Thermometer">
            <a:extLst>
              <a:ext uri="{FF2B5EF4-FFF2-40B4-BE49-F238E27FC236}">
                <a16:creationId xmlns:a16="http://schemas.microsoft.com/office/drawing/2014/main" id="{DDECBF30-83CB-41B1-AFD7-115D619192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1954" y="2556944"/>
            <a:ext cx="204662" cy="204662"/>
          </a:xfrm>
          <a:prstGeom prst="rect">
            <a:avLst/>
          </a:prstGeom>
          <a:effectLst/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92381ED5-FA1B-436E-B66D-D9DB42A82EA0}"/>
              </a:ext>
            </a:extLst>
          </p:cNvPr>
          <p:cNvSpPr/>
          <p:nvPr/>
        </p:nvSpPr>
        <p:spPr>
          <a:xfrm>
            <a:off x="6879828" y="3271403"/>
            <a:ext cx="957024" cy="4786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5" name="Textfeld 114"/>
          <p:cNvSpPr txBox="1"/>
          <p:nvPr/>
        </p:nvSpPr>
        <p:spPr>
          <a:xfrm>
            <a:off x="6905529" y="3227230"/>
            <a:ext cx="9238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latin typeface="Futura Lt BT" panose="020B0402020204020303" pitchFamily="34" charset="0"/>
              </a:rPr>
              <a:t>Stacja Big </a:t>
            </a:r>
            <a:r>
              <a:rPr lang="pl-PL" sz="1050" dirty="0" err="1">
                <a:latin typeface="Futura Lt BT" panose="020B0402020204020303" pitchFamily="34" charset="0"/>
              </a:rPr>
              <a:t>Bag</a:t>
            </a:r>
            <a:endParaRPr lang="de-DE" sz="1050" dirty="0">
              <a:latin typeface="Futura Lt BT" panose="020B0402020204020303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FB05F29-B0C5-44BD-8392-4824A230C846}"/>
              </a:ext>
            </a:extLst>
          </p:cNvPr>
          <p:cNvSpPr/>
          <p:nvPr/>
        </p:nvSpPr>
        <p:spPr>
          <a:xfrm>
            <a:off x="7239017" y="2982521"/>
            <a:ext cx="238645" cy="240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Futura Lt BT" panose="020B0402020204020303" pitchFamily="34" charset="0"/>
              </a:rPr>
              <a:t>A</a:t>
            </a: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DE2E9BD-0E17-4D18-92BE-6C150B7FCB7C}"/>
              </a:ext>
            </a:extLst>
          </p:cNvPr>
          <p:cNvSpPr/>
          <p:nvPr/>
        </p:nvSpPr>
        <p:spPr>
          <a:xfrm>
            <a:off x="8312167" y="2982521"/>
            <a:ext cx="238645" cy="240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Futura Lt BT" panose="020B0402020204020303" pitchFamily="34" charset="0"/>
              </a:rPr>
              <a:t>B</a:t>
            </a: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99AFF85-A9AF-423A-919F-0293264BCFEE}"/>
              </a:ext>
            </a:extLst>
          </p:cNvPr>
          <p:cNvSpPr/>
          <p:nvPr/>
        </p:nvSpPr>
        <p:spPr>
          <a:xfrm>
            <a:off x="9521658" y="2982521"/>
            <a:ext cx="238645" cy="240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Futura Lt BT" panose="020B0402020204020303" pitchFamily="34" charset="0"/>
              </a:rPr>
              <a:t>C</a:t>
            </a: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1524A3F0-A201-4F67-AF10-F59C48B26C07}"/>
              </a:ext>
            </a:extLst>
          </p:cNvPr>
          <p:cNvSpPr/>
          <p:nvPr/>
        </p:nvSpPr>
        <p:spPr>
          <a:xfrm>
            <a:off x="11137720" y="2982521"/>
            <a:ext cx="238645" cy="240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Futura Lt BT" panose="020B0402020204020303" pitchFamily="34" charset="0"/>
              </a:rPr>
              <a:t>D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A3677CB-E764-45B1-AE35-AF9A390D1090}"/>
              </a:ext>
            </a:extLst>
          </p:cNvPr>
          <p:cNvCxnSpPr>
            <a:cxnSpLocks/>
          </p:cNvCxnSpPr>
          <p:nvPr/>
        </p:nvCxnSpPr>
        <p:spPr>
          <a:xfrm>
            <a:off x="7345825" y="3760730"/>
            <a:ext cx="0" cy="278696"/>
          </a:xfrm>
          <a:prstGeom prst="straightConnector1">
            <a:avLst/>
          </a:prstGeom>
          <a:ln w="38100">
            <a:solidFill>
              <a:srgbClr val="E7CE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A30AC760-0710-4D3D-B3A7-0514A25F5935}"/>
              </a:ext>
            </a:extLst>
          </p:cNvPr>
          <p:cNvCxnSpPr>
            <a:cxnSpLocks/>
          </p:cNvCxnSpPr>
          <p:nvPr/>
        </p:nvCxnSpPr>
        <p:spPr>
          <a:xfrm>
            <a:off x="8472149" y="3767080"/>
            <a:ext cx="0" cy="278696"/>
          </a:xfrm>
          <a:prstGeom prst="straightConnector1">
            <a:avLst/>
          </a:prstGeom>
          <a:ln w="38100">
            <a:solidFill>
              <a:srgbClr val="E7CE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97B3320-9E7A-48C2-86D5-835A163B58E9}"/>
              </a:ext>
            </a:extLst>
          </p:cNvPr>
          <p:cNvCxnSpPr>
            <a:cxnSpLocks/>
          </p:cNvCxnSpPr>
          <p:nvPr/>
        </p:nvCxnSpPr>
        <p:spPr>
          <a:xfrm>
            <a:off x="9685584" y="3807064"/>
            <a:ext cx="0" cy="810863"/>
          </a:xfrm>
          <a:prstGeom prst="straightConnector1">
            <a:avLst/>
          </a:prstGeom>
          <a:ln w="38100">
            <a:solidFill>
              <a:srgbClr val="E7CE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AE87807F-4322-4C11-AE23-94F6C748FB3D}"/>
              </a:ext>
            </a:extLst>
          </p:cNvPr>
          <p:cNvCxnSpPr>
            <a:cxnSpLocks/>
          </p:cNvCxnSpPr>
          <p:nvPr/>
        </p:nvCxnSpPr>
        <p:spPr>
          <a:xfrm>
            <a:off x="11325693" y="3638288"/>
            <a:ext cx="640" cy="654613"/>
          </a:xfrm>
          <a:prstGeom prst="straightConnector1">
            <a:avLst/>
          </a:prstGeom>
          <a:ln w="38100">
            <a:solidFill>
              <a:srgbClr val="E7CE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3F7707-780C-4B0D-84F7-328E774A5A70}"/>
              </a:ext>
            </a:extLst>
          </p:cNvPr>
          <p:cNvGrpSpPr/>
          <p:nvPr/>
        </p:nvGrpSpPr>
        <p:grpSpPr>
          <a:xfrm>
            <a:off x="4653773" y="3791317"/>
            <a:ext cx="872795" cy="845344"/>
            <a:chOff x="8669282" y="1419138"/>
            <a:chExt cx="872795" cy="845344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984B294-F7D5-43C3-8B79-55A5D80B2731}"/>
                </a:ext>
              </a:extLst>
            </p:cNvPr>
            <p:cNvSpPr/>
            <p:nvPr/>
          </p:nvSpPr>
          <p:spPr>
            <a:xfrm flipH="1">
              <a:off x="8911213" y="1652420"/>
              <a:ext cx="375798" cy="37579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B91DE767-1540-4AB5-B0F4-13BC76A0A99E}"/>
                </a:ext>
              </a:extLst>
            </p:cNvPr>
            <p:cNvCxnSpPr/>
            <p:nvPr/>
          </p:nvCxnSpPr>
          <p:spPr>
            <a:xfrm flipH="1">
              <a:off x="9099112" y="2038263"/>
              <a:ext cx="0" cy="2262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FC543FB2-E800-4A36-9C59-3761A17D58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9282" y="1840319"/>
              <a:ext cx="325107" cy="0"/>
            </a:xfrm>
            <a:prstGeom prst="straightConnector1">
              <a:avLst/>
            </a:prstGeom>
            <a:ln w="3810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C8F0068-46D5-46FD-85E5-5C11184F264F}"/>
                </a:ext>
              </a:extLst>
            </p:cNvPr>
            <p:cNvSpPr/>
            <p:nvPr/>
          </p:nvSpPr>
          <p:spPr>
            <a:xfrm flipH="1">
              <a:off x="8994388" y="1750106"/>
              <a:ext cx="218334" cy="190500"/>
            </a:xfrm>
            <a:custGeom>
              <a:avLst/>
              <a:gdLst>
                <a:gd name="connsiteX0" fmla="*/ 0 w 345281"/>
                <a:gd name="connsiteY0" fmla="*/ 92869 h 190500"/>
                <a:gd name="connsiteX1" fmla="*/ 0 w 345281"/>
                <a:gd name="connsiteY1" fmla="*/ 0 h 190500"/>
                <a:gd name="connsiteX2" fmla="*/ 342900 w 345281"/>
                <a:gd name="connsiteY2" fmla="*/ 190500 h 190500"/>
                <a:gd name="connsiteX3" fmla="*/ 345281 w 345281"/>
                <a:gd name="connsiteY3" fmla="*/ 10715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281" h="190500">
                  <a:moveTo>
                    <a:pt x="0" y="92869"/>
                  </a:moveTo>
                  <a:lnTo>
                    <a:pt x="0" y="0"/>
                  </a:lnTo>
                  <a:lnTo>
                    <a:pt x="342900" y="190500"/>
                  </a:lnTo>
                  <a:cubicBezTo>
                    <a:pt x="343694" y="162719"/>
                    <a:pt x="344487" y="134937"/>
                    <a:pt x="345281" y="1071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AA37B399-2EE1-460B-991E-0F80AED3829A}"/>
                </a:ext>
              </a:extLst>
            </p:cNvPr>
            <p:cNvCxnSpPr/>
            <p:nvPr/>
          </p:nvCxnSpPr>
          <p:spPr>
            <a:xfrm flipH="1">
              <a:off x="9099112" y="1419138"/>
              <a:ext cx="0" cy="226219"/>
            </a:xfrm>
            <a:prstGeom prst="straightConnector1">
              <a:avLst/>
            </a:prstGeom>
            <a:ln w="3810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D954935D-F856-4484-8FEC-9B0CEC0F25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6970" y="1840319"/>
              <a:ext cx="3251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Textfeld 10">
            <a:extLst>
              <a:ext uri="{FF2B5EF4-FFF2-40B4-BE49-F238E27FC236}">
                <a16:creationId xmlns:a16="http://schemas.microsoft.com/office/drawing/2014/main" id="{52DFAF23-4A6C-44B3-8161-BEDEEA5DD813}"/>
              </a:ext>
            </a:extLst>
          </p:cNvPr>
          <p:cNvSpPr txBox="1"/>
          <p:nvPr/>
        </p:nvSpPr>
        <p:spPr>
          <a:xfrm>
            <a:off x="3116178" y="249466"/>
            <a:ext cx="9075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IR-FRESH CONCEPT. PCR-FLAKES </a:t>
            </a:r>
          </a:p>
        </p:txBody>
      </p:sp>
      <p:grpSp>
        <p:nvGrpSpPr>
          <p:cNvPr id="33" name="Group 23">
            <a:extLst>
              <a:ext uri="{FF2B5EF4-FFF2-40B4-BE49-F238E27FC236}">
                <a16:creationId xmlns:a16="http://schemas.microsoft.com/office/drawing/2014/main" id="{C584B6E8-1672-4156-8C60-22358AAB1F79}"/>
              </a:ext>
            </a:extLst>
          </p:cNvPr>
          <p:cNvGrpSpPr/>
          <p:nvPr/>
        </p:nvGrpSpPr>
        <p:grpSpPr>
          <a:xfrm>
            <a:off x="409567" y="4657712"/>
            <a:ext cx="582286" cy="1084290"/>
            <a:chOff x="5260181" y="3314700"/>
            <a:chExt cx="636200" cy="1028696"/>
          </a:xfrm>
        </p:grpSpPr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CDD1BF37-DF7D-4F23-8149-9CFDF824DB78}"/>
                </a:ext>
              </a:extLst>
            </p:cNvPr>
            <p:cNvSpPr/>
            <p:nvPr/>
          </p:nvSpPr>
          <p:spPr>
            <a:xfrm>
              <a:off x="5278065" y="3398042"/>
              <a:ext cx="158472" cy="862012"/>
            </a:xfrm>
            <a:prstGeom prst="rect">
              <a:avLst/>
            </a:prstGeom>
            <a:solidFill>
              <a:srgbClr val="BB9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46">
              <a:extLst>
                <a:ext uri="{FF2B5EF4-FFF2-40B4-BE49-F238E27FC236}">
                  <a16:creationId xmlns:a16="http://schemas.microsoft.com/office/drawing/2014/main" id="{ADA91E95-8E62-448C-BB09-5D1D5791DFDC}"/>
                </a:ext>
              </a:extLst>
            </p:cNvPr>
            <p:cNvSpPr/>
            <p:nvPr/>
          </p:nvSpPr>
          <p:spPr>
            <a:xfrm>
              <a:off x="5436537" y="3398042"/>
              <a:ext cx="285749" cy="862012"/>
            </a:xfrm>
            <a:prstGeom prst="rect">
              <a:avLst/>
            </a:prstGeom>
            <a:solidFill>
              <a:srgbClr val="DA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tangle 51">
              <a:extLst>
                <a:ext uri="{FF2B5EF4-FFF2-40B4-BE49-F238E27FC236}">
                  <a16:creationId xmlns:a16="http://schemas.microsoft.com/office/drawing/2014/main" id="{943EC667-9D97-4614-B655-C9C3777147A9}"/>
                </a:ext>
              </a:extLst>
            </p:cNvPr>
            <p:cNvSpPr/>
            <p:nvPr/>
          </p:nvSpPr>
          <p:spPr>
            <a:xfrm>
              <a:off x="5720025" y="3398042"/>
              <a:ext cx="158472" cy="862012"/>
            </a:xfrm>
            <a:prstGeom prst="rect">
              <a:avLst/>
            </a:prstGeom>
            <a:solidFill>
              <a:srgbClr val="9D8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tangle 60">
              <a:extLst>
                <a:ext uri="{FF2B5EF4-FFF2-40B4-BE49-F238E27FC236}">
                  <a16:creationId xmlns:a16="http://schemas.microsoft.com/office/drawing/2014/main" id="{EBD0362A-BD1C-4871-A5E6-258C6E9062DE}"/>
                </a:ext>
              </a:extLst>
            </p:cNvPr>
            <p:cNvSpPr/>
            <p:nvPr/>
          </p:nvSpPr>
          <p:spPr>
            <a:xfrm>
              <a:off x="5436537" y="3314700"/>
              <a:ext cx="285749" cy="83342"/>
            </a:xfrm>
            <a:prstGeom prst="rect">
              <a:avLst/>
            </a:prstGeom>
            <a:solidFill>
              <a:srgbClr val="DAB28E"/>
            </a:solidFill>
            <a:ln>
              <a:noFill/>
            </a:ln>
            <a:effectLst>
              <a:outerShdw blurRad="50800" dist="38100" dir="5400000" sx="71000" sy="7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61">
              <a:extLst>
                <a:ext uri="{FF2B5EF4-FFF2-40B4-BE49-F238E27FC236}">
                  <a16:creationId xmlns:a16="http://schemas.microsoft.com/office/drawing/2014/main" id="{939151E1-E14A-495D-868E-E9D940C77B88}"/>
                </a:ext>
              </a:extLst>
            </p:cNvPr>
            <p:cNvSpPr/>
            <p:nvPr/>
          </p:nvSpPr>
          <p:spPr>
            <a:xfrm>
              <a:off x="5260181" y="3314700"/>
              <a:ext cx="176834" cy="83342"/>
            </a:xfrm>
            <a:prstGeom prst="rect">
              <a:avLst/>
            </a:prstGeom>
            <a:solidFill>
              <a:srgbClr val="BB925C"/>
            </a:solidFill>
            <a:ln>
              <a:noFill/>
            </a:ln>
            <a:effectLst>
              <a:outerShdw blurRad="50800" dist="38100" dir="5400000" sx="71000" sy="7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62">
              <a:extLst>
                <a:ext uri="{FF2B5EF4-FFF2-40B4-BE49-F238E27FC236}">
                  <a16:creationId xmlns:a16="http://schemas.microsoft.com/office/drawing/2014/main" id="{E080D8C5-646B-4D54-8D52-916AE9FABEB0}"/>
                </a:ext>
              </a:extLst>
            </p:cNvPr>
            <p:cNvSpPr/>
            <p:nvPr/>
          </p:nvSpPr>
          <p:spPr>
            <a:xfrm>
              <a:off x="5719547" y="3314700"/>
              <a:ext cx="176834" cy="83342"/>
            </a:xfrm>
            <a:prstGeom prst="rect">
              <a:avLst/>
            </a:prstGeom>
            <a:solidFill>
              <a:srgbClr val="9D865D"/>
            </a:solidFill>
            <a:ln>
              <a:noFill/>
            </a:ln>
            <a:effectLst>
              <a:outerShdw blurRad="50800" dist="38100" dir="5400000" sx="71000" sy="7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tangle 63">
              <a:extLst>
                <a:ext uri="{FF2B5EF4-FFF2-40B4-BE49-F238E27FC236}">
                  <a16:creationId xmlns:a16="http://schemas.microsoft.com/office/drawing/2014/main" id="{A21AB8CD-1699-4BA4-B248-B902C500F168}"/>
                </a:ext>
              </a:extLst>
            </p:cNvPr>
            <p:cNvSpPr/>
            <p:nvPr/>
          </p:nvSpPr>
          <p:spPr>
            <a:xfrm>
              <a:off x="5436537" y="4260054"/>
              <a:ext cx="285749" cy="83342"/>
            </a:xfrm>
            <a:prstGeom prst="rect">
              <a:avLst/>
            </a:prstGeom>
            <a:solidFill>
              <a:srgbClr val="DAB28E"/>
            </a:solidFill>
            <a:ln>
              <a:noFill/>
            </a:ln>
            <a:effectLst>
              <a:outerShdw blurRad="50800" dist="38100" dir="16200000" sx="71000" sy="71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B968EDD8-F445-4F0D-A18D-0E935DC2BBBA}"/>
                </a:ext>
              </a:extLst>
            </p:cNvPr>
            <p:cNvSpPr/>
            <p:nvPr/>
          </p:nvSpPr>
          <p:spPr>
            <a:xfrm>
              <a:off x="5260181" y="4260054"/>
              <a:ext cx="176834" cy="83342"/>
            </a:xfrm>
            <a:prstGeom prst="rect">
              <a:avLst/>
            </a:prstGeom>
            <a:solidFill>
              <a:srgbClr val="BB925C"/>
            </a:solidFill>
            <a:ln>
              <a:noFill/>
            </a:ln>
            <a:effectLst>
              <a:outerShdw blurRad="50800" dist="38100" dir="16200000" sx="71000" sy="71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65">
              <a:extLst>
                <a:ext uri="{FF2B5EF4-FFF2-40B4-BE49-F238E27FC236}">
                  <a16:creationId xmlns:a16="http://schemas.microsoft.com/office/drawing/2014/main" id="{F6A6BB1F-56E8-4122-AC7F-01762E12D55A}"/>
                </a:ext>
              </a:extLst>
            </p:cNvPr>
            <p:cNvSpPr/>
            <p:nvPr/>
          </p:nvSpPr>
          <p:spPr>
            <a:xfrm>
              <a:off x="5719547" y="4260054"/>
              <a:ext cx="176834" cy="83342"/>
            </a:xfrm>
            <a:prstGeom prst="rect">
              <a:avLst/>
            </a:prstGeom>
            <a:solidFill>
              <a:srgbClr val="9D865D"/>
            </a:solidFill>
            <a:ln>
              <a:noFill/>
            </a:ln>
            <a:effectLst>
              <a:outerShdw blurRad="50800" dist="38100" dir="16200000" sx="71000" sy="71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3" name="Picture 33" descr="A picture containing window, table, white, mirror&#10;&#10;Description automatically generated">
            <a:extLst>
              <a:ext uri="{FF2B5EF4-FFF2-40B4-BE49-F238E27FC236}">
                <a16:creationId xmlns:a16="http://schemas.microsoft.com/office/drawing/2014/main" id="{CD93E0BC-5B8A-4ABA-B3C6-355B07CECD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93" y="3707963"/>
            <a:ext cx="2407763" cy="2293406"/>
          </a:xfrm>
          <a:prstGeom prst="rect">
            <a:avLst/>
          </a:prstGeom>
        </p:spPr>
      </p:pic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9D462BD-5288-413E-A52B-383A7BC45530}"/>
              </a:ext>
            </a:extLst>
          </p:cNvPr>
          <p:cNvCxnSpPr>
            <a:cxnSpLocks/>
          </p:cNvCxnSpPr>
          <p:nvPr/>
        </p:nvCxnSpPr>
        <p:spPr>
          <a:xfrm>
            <a:off x="6415861" y="4043719"/>
            <a:ext cx="480593" cy="0"/>
          </a:xfrm>
          <a:prstGeom prst="straightConnector1">
            <a:avLst/>
          </a:prstGeom>
          <a:ln w="63500">
            <a:solidFill>
              <a:srgbClr val="E7CE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625EED-E5AC-46AA-9E44-F1DC37BEC5FE}"/>
              </a:ext>
            </a:extLst>
          </p:cNvPr>
          <p:cNvCxnSpPr/>
          <p:nvPr/>
        </p:nvCxnSpPr>
        <p:spPr>
          <a:xfrm>
            <a:off x="2746632" y="2982521"/>
            <a:ext cx="0" cy="122769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ED9C1665-7FCE-435E-82C7-7060C3643535}"/>
              </a:ext>
            </a:extLst>
          </p:cNvPr>
          <p:cNvCxnSpPr>
            <a:cxnSpLocks/>
          </p:cNvCxnSpPr>
          <p:nvPr/>
        </p:nvCxnSpPr>
        <p:spPr>
          <a:xfrm>
            <a:off x="5996908" y="2982521"/>
            <a:ext cx="0" cy="72544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5E7E5016-9691-8FD9-1004-A6E12BD9E7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8724" y="5915414"/>
            <a:ext cx="1639966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CE9F338-9801-3590-3FDA-B5E795F721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268" y="139725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2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4F9590-4661-EEF7-D5EC-5ACC1EF64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758" y="1004637"/>
            <a:ext cx="10852484" cy="1191126"/>
          </a:xfrm>
        </p:spPr>
        <p:txBody>
          <a:bodyPr>
            <a:normAutofit/>
          </a:bodyPr>
          <a:lstStyle/>
          <a:p>
            <a:r>
              <a:rPr lang="pl-PL" sz="4000" b="1" dirty="0"/>
              <a:t>Innowacje w urządzeniach peryferyjnych do recyklingu: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EE2CBB-A488-8261-9BB8-F9CDB570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897" y="5902830"/>
            <a:ext cx="1639966" cy="91447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5D8A9A8B-B5BC-FC45-8239-20F2E967B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897" y="3602038"/>
            <a:ext cx="9144000" cy="243781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Zmieniacze sit, klasyfikatory Trendelkamp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Granulatory podwodne i nitkowe, osuszacze, </a:t>
            </a:r>
            <a:br>
              <a:rPr lang="pl-PL" dirty="0"/>
            </a:br>
            <a:r>
              <a:rPr lang="pl-PL" dirty="0"/>
              <a:t>głowice, linie LFT, wytłaczarki dwuślimakowe IPS</a:t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D282FF-6C9E-3076-6686-9ED5088C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711" y="3245391"/>
            <a:ext cx="2536156" cy="7132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ECFE96-BBA6-48CC-1022-89A2E8A4C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6" y="4649014"/>
            <a:ext cx="2034861" cy="10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0FBAB85-70A0-C349-2C2A-3C42AD79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94" y="4283242"/>
            <a:ext cx="3498353" cy="22306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856288B-1B4B-577B-D674-C4396E87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94" y="613611"/>
            <a:ext cx="4285035" cy="366963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CF80D8-2FD3-41C6-EAAE-9CE54BF4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66" y="613611"/>
            <a:ext cx="10515600" cy="65221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Zmieniacze sit Trendelkamp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4F027B-9D79-E54C-D76B-198C10C86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58" y="1354390"/>
            <a:ext cx="7279105" cy="53231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l-PL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Trendelkamp stawia na innowacyjność i efektywność. Cechą szczególną zmieniaczy sit Trendelkamp jest ich unikalna prostokątna i zakrzywiona perforowana płyta podtrzymująca sito. Oznacza to, że powierzchnia filtra w tłoku sita jest maksymalnie wykorzystana i prowadzi do mniejszych rozmiarów maszyny w porównaniu do zmieniaczy sit z okrągłą perforowaną płytą nośną sita. Ponadto łukowaty kształt perforowanej płyty zmniejsza jej grubość do minimum, a otwory przepływowe mają tę samą długość. Daje to następujące korzyści w porównaniu z konwencjonalnymi zmieniaczami sit: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Niezawodna praca ciągła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Mniej zmian sit i niższy koszt sit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Zmniejszone naprężenia ścinające działające na produkt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Zmniejszony spadek ciśnienia na zmieniaczu sit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Bezpieczna, łatwa obsługa i zmniejszona konserwacja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Zmniejszona długość linii wytłaczania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Nie jest wymagany dodatkowy zawór przełączający i zespół hydrauliczny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544E09-F044-C278-9AA1-F0B97853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467" y="5943521"/>
            <a:ext cx="1639966" cy="9144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28413ED-BDC6-3771-C7C8-E55939E6E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1" y="169613"/>
            <a:ext cx="2533587" cy="7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9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C7940C8D-ACB3-B2F8-7E3F-8EADB9CE1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17" y="1263315"/>
            <a:ext cx="7736304" cy="5450305"/>
          </a:xfrm>
        </p:spPr>
        <p:txBody>
          <a:bodyPr>
            <a:normAutofit fontScale="70000" lnSpcReduction="20000"/>
          </a:bodyPr>
          <a:lstStyle/>
          <a:p>
            <a:endParaRPr lang="pl-PL" dirty="0"/>
          </a:p>
          <a:p>
            <a:pPr algn="l">
              <a:lnSpc>
                <a:spcPct val="120000"/>
              </a:lnSpc>
            </a:pPr>
            <a:r>
              <a:rPr lang="pl-PL" sz="2900" dirty="0"/>
              <a:t>Ruchy translacyjne zapobiegają skakaniu granulek. 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Możliwa jest klasyfikacja granulatów na dwa lub trzy uziarnienia. 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Zalety naszego klasyfikatora granulatów: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łatwa obsługa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możliwość wymiany sit w ciągu kilku sekund i bez użycia narzędzi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dobra opcja czyszczenia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cichy napęd z regulacją prędkości, bez urządzenia hamującego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liniowy ruch transportowy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zoptymalizowane podstawy sit: zostały zaprojektowane w taki sposób, że w obszarze krawędzi nie ma  otworów, a tym samym </a:t>
            </a:r>
            <a:r>
              <a:rPr lang="pl-PL" sz="2900" dirty="0" err="1"/>
              <a:t>półotworów</a:t>
            </a:r>
            <a:r>
              <a:rPr lang="pl-PL" sz="2900" dirty="0"/>
              <a:t>, które sprzyjają zatykaniu się granulatu.</a:t>
            </a:r>
          </a:p>
          <a:p>
            <a:pPr algn="l">
              <a:lnSpc>
                <a:spcPct val="120000"/>
              </a:lnSpc>
            </a:pPr>
            <a:r>
              <a:rPr lang="pl-PL" sz="2900" dirty="0"/>
              <a:t>• zainstalowano energooszczędne napędy z silnikami IE2.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30DCEFA-5AEE-480D-F6E5-03E978C0A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034" y="5943521"/>
            <a:ext cx="1639966" cy="914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C8FB8F-60D5-7702-E281-C77AD7F2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269" y="1888956"/>
            <a:ext cx="4432111" cy="384604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FAA3AF5-37A1-D2F8-462C-9CD1C66059E3}"/>
              </a:ext>
            </a:extLst>
          </p:cNvPr>
          <p:cNvSpPr txBox="1"/>
          <p:nvPr/>
        </p:nvSpPr>
        <p:spPr>
          <a:xfrm>
            <a:off x="348917" y="581163"/>
            <a:ext cx="11393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+mj-lt"/>
              </a:rPr>
              <a:t>               Klasyfikatory granulatów Trendelkamp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595D7E7-9A58-9D42-A977-DE73EFC8A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60" y="144380"/>
            <a:ext cx="253615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iagramm, Plan, technische Zeichnung, Screenshot enthält.&#10;&#10;Automatisch generierte Beschreibung">
            <a:extLst>
              <a:ext uri="{FF2B5EF4-FFF2-40B4-BE49-F238E27FC236}">
                <a16:creationId xmlns:a16="http://schemas.microsoft.com/office/drawing/2014/main" id="{11EB22C9-0FA4-F0C4-EB7F-126B087B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340768"/>
            <a:ext cx="8283423" cy="540091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0AE3C53-EA1A-E996-77B4-593DE82A7E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defTabSz="358775">
              <a:tabLst>
                <a:tab pos="538163" algn="l"/>
              </a:tabLst>
            </a:pPr>
            <a:r>
              <a:rPr lang="en-US" dirty="0"/>
              <a:t>	</a:t>
            </a:r>
            <a:r>
              <a:rPr lang="pl-PL" dirty="0"/>
              <a:t>GRANULATORY PODWODNE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3686D4-D9A8-DE9D-F770-69935EC6B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3524" y="834191"/>
            <a:ext cx="504057" cy="504057"/>
          </a:xfrm>
          <a:prstGeom prst="rect">
            <a:avLst/>
          </a:prstGeom>
        </p:spPr>
      </p:pic>
      <p:graphicFrame>
        <p:nvGraphicFramePr>
          <p:cNvPr id="11" name="Tabelle 12">
            <a:extLst>
              <a:ext uri="{FF2B5EF4-FFF2-40B4-BE49-F238E27FC236}">
                <a16:creationId xmlns:a16="http://schemas.microsoft.com/office/drawing/2014/main" id="{96EB21AF-6A5C-F3CE-DB71-337C49FF4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77896"/>
              </p:ext>
            </p:extLst>
          </p:nvPr>
        </p:nvGraphicFramePr>
        <p:xfrm>
          <a:off x="191344" y="1829728"/>
          <a:ext cx="3240360" cy="4655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63688795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295836295"/>
                    </a:ext>
                  </a:extLst>
                </a:gridCol>
              </a:tblGrid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Jednostka granulująca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948959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Bajpas z zaworami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532176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Zawór startowy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404601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Pompa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318045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Wytłaczarka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17392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Pomiar przepływu wody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77338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Wymiennik ciepła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783892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Pompa obiegu wody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854428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Pompa obiegu wody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266227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Filtr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388404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Zbiornik wody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942330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Podgrzewacz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788275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Suszarka granulatu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80713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Separator aglomeratu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118856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Wentylator osuszacza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948872"/>
                  </a:ext>
                </a:extLst>
              </a:tr>
              <a:tr h="290977">
                <a:tc>
                  <a:txBody>
                    <a:bodyPr/>
                    <a:lstStyle/>
                    <a:p>
                      <a:r>
                        <a:rPr lang="en-US" sz="11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noProof="0" dirty="0"/>
                        <a:t>Separator wody</a:t>
                      </a:r>
                      <a:endParaRPr lang="de-D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101834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97536E12-4450-2BA2-3DA9-402DE960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1" y="0"/>
            <a:ext cx="1394671" cy="7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2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EA3FA943-F9A8-F204-8B74-545B332A6762}"/>
              </a:ext>
            </a:extLst>
          </p:cNvPr>
          <p:cNvSpPr/>
          <p:nvPr/>
        </p:nvSpPr>
        <p:spPr>
          <a:xfrm>
            <a:off x="6708399" y="4014179"/>
            <a:ext cx="4726800" cy="2736000"/>
          </a:xfrm>
          <a:prstGeom prst="roundRect">
            <a:avLst>
              <a:gd name="adj" fmla="val 8398"/>
            </a:avLst>
          </a:prstGeom>
          <a:gradFill flip="none" rotWithShape="1">
            <a:gsLst>
              <a:gs pos="0">
                <a:srgbClr val="E5E5E7"/>
              </a:gs>
              <a:gs pos="100000">
                <a:srgbClr val="FAFAF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3097EFD3-F552-12FF-23BA-1BAF522CBA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3525" y="1423795"/>
            <a:ext cx="6156626" cy="5064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/>
              <a:t>Jednostka granulacyjna</a:t>
            </a:r>
          </a:p>
          <a:p>
            <a:pPr>
              <a:lnSpc>
                <a:spcPct val="110000"/>
              </a:lnSpc>
            </a:pPr>
            <a:r>
              <a:rPr lang="pl-PL" sz="1600" dirty="0"/>
              <a:t>Obrotowy granulator zapewniający doskonałą dostępność</a:t>
            </a:r>
          </a:p>
          <a:p>
            <a:pPr>
              <a:lnSpc>
                <a:spcPct val="110000"/>
              </a:lnSpc>
            </a:pPr>
            <a:r>
              <a:rPr lang="pl-PL" sz="1600" dirty="0"/>
              <a:t>Proste, ręczne blokowanie komory cięcia jedną ręką</a:t>
            </a:r>
          </a:p>
          <a:p>
            <a:pPr>
              <a:lnSpc>
                <a:spcPct val="110000"/>
              </a:lnSpc>
            </a:pPr>
            <a:r>
              <a:rPr lang="pl-PL" sz="1600" dirty="0"/>
              <a:t>Dodatkowe automatyczne ryglowanie zabezpieczające</a:t>
            </a:r>
          </a:p>
          <a:p>
            <a:pPr>
              <a:lnSpc>
                <a:spcPct val="110000"/>
              </a:lnSpc>
            </a:pPr>
            <a:r>
              <a:rPr lang="pl-PL" sz="1600" dirty="0"/>
              <a:t>Prosta, szybka wymiana głowicy tnącej bez użycia narzędzi</a:t>
            </a:r>
            <a:endParaRPr lang="de-DE" sz="1600" dirty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29BF92F7-8D80-485E-29B3-914190C5F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3525" y="836613"/>
            <a:ext cx="11665122" cy="504056"/>
          </a:xfrm>
        </p:spPr>
        <p:txBody>
          <a:bodyPr/>
          <a:lstStyle/>
          <a:p>
            <a:pPr defTabSz="358775">
              <a:tabLst>
                <a:tab pos="538163" algn="l"/>
              </a:tabLst>
            </a:pPr>
            <a:r>
              <a:rPr lang="de-DE" dirty="0"/>
              <a:t>	</a:t>
            </a:r>
            <a:r>
              <a:rPr lang="pl-PL" dirty="0"/>
              <a:t>GRANULATORY PODWODNE</a:t>
            </a:r>
            <a:endParaRPr lang="de-DE" dirty="0">
              <a:solidFill>
                <a:schemeClr val="accent3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2A9085-B66E-70CF-200C-E538CD116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3524" y="834191"/>
            <a:ext cx="504057" cy="504057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D57902-8794-6292-23D2-FCD5C1EE41E5}"/>
              </a:ext>
            </a:extLst>
          </p:cNvPr>
          <p:cNvSpPr/>
          <p:nvPr/>
        </p:nvSpPr>
        <p:spPr>
          <a:xfrm>
            <a:off x="6708399" y="1185485"/>
            <a:ext cx="4726800" cy="2736000"/>
          </a:xfrm>
          <a:prstGeom prst="roundRect">
            <a:avLst>
              <a:gd name="adj" fmla="val 8398"/>
            </a:avLst>
          </a:prstGeom>
          <a:gradFill flip="none" rotWithShape="1">
            <a:gsLst>
              <a:gs pos="0">
                <a:srgbClr val="E5E5E7"/>
              </a:gs>
              <a:gs pos="100000">
                <a:srgbClr val="FAFAF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57AA010-7A7E-431D-C113-27783705AAFD}"/>
              </a:ext>
            </a:extLst>
          </p:cNvPr>
          <p:cNvSpPr/>
          <p:nvPr/>
        </p:nvSpPr>
        <p:spPr>
          <a:xfrm>
            <a:off x="978438" y="3752758"/>
            <a:ext cx="4726800" cy="2736000"/>
          </a:xfrm>
          <a:prstGeom prst="roundRect">
            <a:avLst>
              <a:gd name="adj" fmla="val 8398"/>
            </a:avLst>
          </a:prstGeom>
          <a:gradFill flip="none" rotWithShape="1">
            <a:gsLst>
              <a:gs pos="0">
                <a:srgbClr val="E5E5E7"/>
              </a:gs>
              <a:gs pos="100000">
                <a:srgbClr val="FAFAF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218BCFB-4D87-55D5-C2C7-22C35EA45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49" y="1697071"/>
            <a:ext cx="4392487" cy="1731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5E04316-6538-47C5-6FD8-28ACBCB105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397" y="4209647"/>
            <a:ext cx="3774804" cy="234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Grafik 18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B56879C1-3265-3E92-0340-46EC06DA29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628" y="3904081"/>
            <a:ext cx="3203848" cy="240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E51344-5EBE-4DBC-6B33-BF2F085E4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77" y="64105"/>
            <a:ext cx="1286277" cy="6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9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3413A1-CD74-6205-67DF-2BC3D3F1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Agenda: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87855A-82AC-112E-C5EB-CE668121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0657" cy="46672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l-PL" dirty="0"/>
              <a:t>IR </a:t>
            </a:r>
            <a:r>
              <a:rPr lang="pl-PL" dirty="0" err="1"/>
              <a:t>Clean</a:t>
            </a:r>
            <a:r>
              <a:rPr lang="pl-PL" dirty="0"/>
              <a:t> </a:t>
            </a:r>
            <a:r>
              <a:rPr lang="pl-PL" dirty="0" err="1"/>
              <a:t>Kreyenborg</a:t>
            </a:r>
            <a:r>
              <a:rPr lang="pl-PL" dirty="0"/>
              <a:t> dekontaminacja płatka </a:t>
            </a:r>
            <a:r>
              <a:rPr lang="pl-PL" dirty="0" err="1"/>
              <a:t>rPET</a:t>
            </a:r>
            <a:r>
              <a:rPr lang="pl-PL" dirty="0"/>
              <a:t> z dopuszczeniem do kontaktu z żywnością</a:t>
            </a:r>
          </a:p>
          <a:p>
            <a:pPr>
              <a:lnSpc>
                <a:spcPct val="150000"/>
              </a:lnSpc>
            </a:pPr>
            <a:r>
              <a:rPr lang="pl-PL" dirty="0"/>
              <a:t>Linia IR </a:t>
            </a:r>
            <a:r>
              <a:rPr lang="pl-PL" dirty="0" err="1"/>
              <a:t>Fresh</a:t>
            </a:r>
            <a:r>
              <a:rPr lang="pl-PL" dirty="0"/>
              <a:t> </a:t>
            </a:r>
            <a:r>
              <a:rPr lang="pl-PL" dirty="0" err="1"/>
              <a:t>Kreyenborg</a:t>
            </a:r>
            <a:r>
              <a:rPr lang="pl-PL" dirty="0"/>
              <a:t> do usuwania odoru tworzyw </a:t>
            </a:r>
            <a:r>
              <a:rPr lang="pl-PL" dirty="0" err="1"/>
              <a:t>postkonsumenckich</a:t>
            </a: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Innowacje w urządzeniach peryferyjnych do recyklingu:</a:t>
            </a:r>
          </a:p>
          <a:p>
            <a:pPr lvl="1">
              <a:lnSpc>
                <a:spcPct val="150000"/>
              </a:lnSpc>
            </a:pPr>
            <a:r>
              <a:rPr lang="pl-PL" dirty="0"/>
              <a:t>Zmieniacze sit, klasyfikatory, Trendelkamp</a:t>
            </a:r>
          </a:p>
          <a:p>
            <a:pPr lvl="1">
              <a:lnSpc>
                <a:spcPct val="150000"/>
              </a:lnSpc>
            </a:pPr>
            <a:r>
              <a:rPr lang="pl-PL" dirty="0"/>
              <a:t>Granulatory wodne i suche, linie LFT, </a:t>
            </a:r>
            <a:r>
              <a:rPr lang="pl-PL" dirty="0" err="1"/>
              <a:t>ekstrudery</a:t>
            </a:r>
            <a:r>
              <a:rPr lang="pl-PL" dirty="0"/>
              <a:t> dwuślimakowe  IPS</a:t>
            </a:r>
          </a:p>
          <a:p>
            <a:pPr>
              <a:lnSpc>
                <a:spcPct val="150000"/>
              </a:lnSpc>
            </a:pPr>
            <a:r>
              <a:rPr lang="pl-PL" dirty="0" err="1"/>
              <a:t>Bezchemiczne</a:t>
            </a:r>
            <a:r>
              <a:rPr lang="pl-PL" dirty="0"/>
              <a:t> uzdatnianie wody procesowej VGT ATS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9F213D-237C-0441-E1E3-3899966C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5670951"/>
            <a:ext cx="181676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6B0F229-9123-604A-4F12-09B1CCD4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361" y="65525"/>
            <a:ext cx="4952114" cy="1930094"/>
          </a:xfrm>
          <a:prstGeom prst="rect">
            <a:avLst/>
          </a:prstGeom>
        </p:spPr>
      </p:pic>
      <p:pic>
        <p:nvPicPr>
          <p:cNvPr id="6" name="Grafik 311">
            <a:extLst>
              <a:ext uri="{FF2B5EF4-FFF2-40B4-BE49-F238E27FC236}">
                <a16:creationId xmlns:a16="http://schemas.microsoft.com/office/drawing/2014/main" id="{48AA6D10-7FDF-ABA4-413F-17BD89752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33" y="1977354"/>
            <a:ext cx="10092897" cy="441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D5E1440D-CF62-44FB-D890-7FBAC615007D}"/>
              </a:ext>
            </a:extLst>
          </p:cNvPr>
          <p:cNvSpPr/>
          <p:nvPr/>
        </p:nvSpPr>
        <p:spPr>
          <a:xfrm>
            <a:off x="515552" y="1827297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Głowica nitkowa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8B9A7F0-A2E8-A107-5743-DE02E12EB53A}"/>
              </a:ext>
            </a:extLst>
          </p:cNvPr>
          <p:cNvSpPr/>
          <p:nvPr/>
        </p:nvSpPr>
        <p:spPr>
          <a:xfrm>
            <a:off x="2207568" y="4581128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Taśma schładzająca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C0CE70B-D6AB-9FC2-60F5-CB599BAAC8EC}"/>
              </a:ext>
            </a:extLst>
          </p:cNvPr>
          <p:cNvSpPr/>
          <p:nvPr/>
        </p:nvSpPr>
        <p:spPr>
          <a:xfrm>
            <a:off x="6256289" y="5418646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B3293E2C-88DF-46EE-86C6-66153E5BBC89}"/>
              </a:ext>
            </a:extLst>
          </p:cNvPr>
          <p:cNvSpPr/>
          <p:nvPr/>
        </p:nvSpPr>
        <p:spPr>
          <a:xfrm>
            <a:off x="6437384" y="4585398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E40694C8-3789-FBA8-1053-A3CAC76405E9}"/>
              </a:ext>
            </a:extLst>
          </p:cNvPr>
          <p:cNvSpPr/>
          <p:nvPr/>
        </p:nvSpPr>
        <p:spPr>
          <a:xfrm>
            <a:off x="10108579" y="4580696"/>
            <a:ext cx="208342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Klasyfikator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C926BF89-945A-4E8C-ED8F-3EE4A3503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3525" y="836613"/>
            <a:ext cx="11665122" cy="504056"/>
          </a:xfrm>
        </p:spPr>
        <p:txBody>
          <a:bodyPr/>
          <a:lstStyle/>
          <a:p>
            <a:pPr defTabSz="358775">
              <a:tabLst>
                <a:tab pos="538163" algn="l"/>
              </a:tabLst>
            </a:pPr>
            <a:r>
              <a:rPr lang="de-DE" dirty="0"/>
              <a:t>	</a:t>
            </a:r>
            <a:r>
              <a:rPr lang="pl-PL" dirty="0"/>
              <a:t>GRANULATORY NITKOWE WODNE</a:t>
            </a:r>
            <a:r>
              <a:rPr lang="de-DE" dirty="0"/>
              <a:t> </a:t>
            </a:r>
            <a:endParaRPr lang="de-DE" dirty="0">
              <a:solidFill>
                <a:schemeClr val="accent3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08C5BE6-D368-374B-C552-8E4913D0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3524" y="834191"/>
            <a:ext cx="504057" cy="504057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505168A-E816-3A21-3D2E-A06D02EF6B9C}"/>
              </a:ext>
            </a:extLst>
          </p:cNvPr>
          <p:cNvSpPr/>
          <p:nvPr/>
        </p:nvSpPr>
        <p:spPr>
          <a:xfrm>
            <a:off x="8399837" y="6360427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System wody procesowej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68A6002-5CF7-FFB6-586A-A5BF574C0D18}"/>
              </a:ext>
            </a:extLst>
          </p:cNvPr>
          <p:cNvSpPr/>
          <p:nvPr/>
        </p:nvSpPr>
        <p:spPr>
          <a:xfrm>
            <a:off x="4353806" y="4581128"/>
            <a:ext cx="2504007" cy="567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Granulator nitek wodny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9631C68-FECA-35BF-BD55-3DEBD4979093}"/>
              </a:ext>
            </a:extLst>
          </p:cNvPr>
          <p:cNvSpPr/>
          <p:nvPr/>
        </p:nvSpPr>
        <p:spPr>
          <a:xfrm>
            <a:off x="8360149" y="4583047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Suszarka granulatu</a:t>
            </a:r>
            <a:endParaRPr lang="de-DE" sz="1600" b="1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B465A9-65EE-D088-200B-D9693E536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97" y="37747"/>
            <a:ext cx="128636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00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EBB3BA6-0D00-E746-FF10-38B97F86C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85" y="1332146"/>
            <a:ext cx="10370307" cy="5333157"/>
          </a:xfrm>
          <a:prstGeom prst="rect">
            <a:avLst/>
          </a:prstGeom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D5E1440D-CF62-44FB-D890-7FBAC615007D}"/>
              </a:ext>
            </a:extLst>
          </p:cNvPr>
          <p:cNvSpPr/>
          <p:nvPr/>
        </p:nvSpPr>
        <p:spPr>
          <a:xfrm>
            <a:off x="623392" y="1842227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Głowica nitkowa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8B9A7F0-A2E8-A107-5743-DE02E12EB53A}"/>
              </a:ext>
            </a:extLst>
          </p:cNvPr>
          <p:cNvSpPr/>
          <p:nvPr/>
        </p:nvSpPr>
        <p:spPr>
          <a:xfrm>
            <a:off x="2207568" y="4388013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Taśma schładzająca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C0CE70B-D6AB-9FC2-60F5-CB599BAAC8EC}"/>
              </a:ext>
            </a:extLst>
          </p:cNvPr>
          <p:cNvSpPr/>
          <p:nvPr/>
        </p:nvSpPr>
        <p:spPr>
          <a:xfrm>
            <a:off x="6256289" y="5418646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B3293E2C-88DF-46EE-86C6-66153E5BBC89}"/>
              </a:ext>
            </a:extLst>
          </p:cNvPr>
          <p:cNvSpPr/>
          <p:nvPr/>
        </p:nvSpPr>
        <p:spPr>
          <a:xfrm>
            <a:off x="8112224" y="4388013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Granulator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E40694C8-3789-FBA8-1053-A3CAC76405E9}"/>
              </a:ext>
            </a:extLst>
          </p:cNvPr>
          <p:cNvSpPr/>
          <p:nvPr/>
        </p:nvSpPr>
        <p:spPr>
          <a:xfrm>
            <a:off x="9687993" y="4388013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Klasyfikator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C926BF89-945A-4E8C-ED8F-3EE4A3503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3525" y="836613"/>
            <a:ext cx="11665122" cy="504056"/>
          </a:xfrm>
        </p:spPr>
        <p:txBody>
          <a:bodyPr/>
          <a:lstStyle/>
          <a:p>
            <a:pPr defTabSz="358775">
              <a:tabLst>
                <a:tab pos="538163" algn="l"/>
              </a:tabLst>
            </a:pPr>
            <a:r>
              <a:rPr lang="de-DE" dirty="0"/>
              <a:t>	</a:t>
            </a:r>
            <a:r>
              <a:rPr lang="pl-PL" dirty="0"/>
              <a:t>GRANULATORY NITKOWE SUCHE</a:t>
            </a:r>
            <a:endParaRPr lang="de-DE" dirty="0">
              <a:solidFill>
                <a:schemeClr val="accent3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08C5BE6-D368-374B-C552-8E4913D0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3524" y="834191"/>
            <a:ext cx="504057" cy="504057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505168A-E816-3A21-3D2E-A06D02EF6B9C}"/>
              </a:ext>
            </a:extLst>
          </p:cNvPr>
          <p:cNvSpPr/>
          <p:nvPr/>
        </p:nvSpPr>
        <p:spPr>
          <a:xfrm>
            <a:off x="2207568" y="6165304"/>
            <a:ext cx="250400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System wody procesowej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B61F6EC8-C47E-4EEA-E8BF-45078693A467}"/>
              </a:ext>
            </a:extLst>
          </p:cNvPr>
          <p:cNvSpPr/>
          <p:nvPr/>
        </p:nvSpPr>
        <p:spPr>
          <a:xfrm>
            <a:off x="4583831" y="6165304"/>
            <a:ext cx="5104161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Taśma prowadząca ze zintegrowanym osuszaczem nitek</a:t>
            </a:r>
            <a:endParaRPr lang="de-DE" sz="1600" b="1" dirty="0">
              <a:solidFill>
                <a:schemeClr val="tx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6A3DA7C-4458-15B2-656B-3A89801C7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7" y="102874"/>
            <a:ext cx="1286367" cy="6523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7B5C79D-ECDB-C722-0ED8-44478D2DF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865" y="102874"/>
            <a:ext cx="3595400" cy="16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D66E87D-6E26-58D6-C16C-D46BA6C4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173" y="1566707"/>
            <a:ext cx="5943827" cy="80177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E54FC12-EFDB-BB9F-C1A2-BF3CCC3BB0D5}"/>
              </a:ext>
            </a:extLst>
          </p:cNvPr>
          <p:cNvSpPr txBox="1"/>
          <p:nvPr/>
        </p:nvSpPr>
        <p:spPr>
          <a:xfrm>
            <a:off x="538161" y="327659"/>
            <a:ext cx="1140114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dirty="0" err="1"/>
              <a:t>Bezchemiczne</a:t>
            </a:r>
            <a:r>
              <a:rPr lang="pl-PL" sz="2800" dirty="0"/>
              <a:t> uzdatnianie wody VGT ATS</a:t>
            </a:r>
            <a:endParaRPr lang="pl-PL" sz="2800" b="1" dirty="0">
              <a:latin typeface="Arial"/>
              <a:cs typeface="Arial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A9AAD2D-6A31-CE26-D3F0-25172F22E1AE}"/>
              </a:ext>
            </a:extLst>
          </p:cNvPr>
          <p:cNvSpPr txBox="1"/>
          <p:nvPr/>
        </p:nvSpPr>
        <p:spPr>
          <a:xfrm>
            <a:off x="457200" y="1729027"/>
            <a:ext cx="7159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VGT Polska od 6 lat wdraża na rynku polskim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bezchemiczny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system uzdatniana wody i oczyszczania układów wodnych VGT ATS w oparciu o urządzenie Bauer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Pełna skuteczność tej metody uzdatniania, jej przyjazność dla instalacji wodnych oraz bezobsługowość została potwierdzona przez Wydział Inżynierii Środowiska i Energetyki Politechniki Krakowskiej  na podstawie przeprowadzonych w 2020 roku badań układów doświadczalnych.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 głównym układzie badawczym zamontowano 3 odcinki rur z intensywnymi osadami kamienia kotłowego, korozji i biologii.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 czterech miesiącach działania układu badawczego potwierdzono skuteczność uzdatniania wody w sposób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bezchemiczny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systemem VGT -Bauer. Osady w odcinkach badawczych zostały oczyszczone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17324B-10AA-42AB-5000-965173A38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492" y="4235394"/>
            <a:ext cx="2278135" cy="22949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6FC48D-DE65-DA67-FDBC-45624A78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080" y="2407290"/>
            <a:ext cx="1788223" cy="268233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DBC26B8-B335-52B6-E366-80AF82217FE6}"/>
              </a:ext>
            </a:extLst>
          </p:cNvPr>
          <p:cNvSpPr txBox="1"/>
          <p:nvPr/>
        </p:nvSpPr>
        <p:spPr>
          <a:xfrm>
            <a:off x="471629" y="1303399"/>
            <a:ext cx="1124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Projekt badawczy Politechniki Krakowskiej „innowacyjny system VGT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bezchemicznego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uzdatniania wody procesowej”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53F7C50-476E-F8CC-E9F8-4C0E18A24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248" y="5866876"/>
            <a:ext cx="1782462" cy="9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37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1A8895-C961-EB12-8245-9D865B03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2" y="884237"/>
            <a:ext cx="10695304" cy="430887"/>
          </a:xfrm>
        </p:spPr>
        <p:txBody>
          <a:bodyPr>
            <a:normAutofit/>
          </a:bodyPr>
          <a:lstStyle/>
          <a:p>
            <a:r>
              <a:rPr lang="pl-PL" sz="2000" b="0" dirty="0">
                <a:latin typeface="+mj-lt"/>
              </a:rPr>
              <a:t>Projekt badawczy Politechniki Krakowskiej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3F6EA7-030B-C4B7-4B1A-D1FD3ECE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" y="1467228"/>
            <a:ext cx="3764640" cy="204563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5A2759D-DD97-65FB-5A5A-2A0C0BFB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513052"/>
            <a:ext cx="3916993" cy="19998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E5F26C-2D48-B249-0D33-00273FFDF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2" y="4457259"/>
            <a:ext cx="4526593" cy="151650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D20489E-4679-6F70-2D55-4545211DE179}"/>
              </a:ext>
            </a:extLst>
          </p:cNvPr>
          <p:cNvSpPr txBox="1"/>
          <p:nvPr/>
        </p:nvSpPr>
        <p:spPr>
          <a:xfrm>
            <a:off x="536892" y="3707089"/>
            <a:ext cx="1013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osad kamienia              osad kamienia                                     osad korozji             osad korozji</a:t>
            </a:r>
          </a:p>
          <a:p>
            <a:r>
              <a:rPr lang="pl-PL" dirty="0"/>
              <a:t>przed oczyszczaniem   po oczyszczaniu                            przed oczyszczaniem  po oczyszczaniu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FD66A49-28D7-1400-58A2-214659B109CE}"/>
              </a:ext>
            </a:extLst>
          </p:cNvPr>
          <p:cNvSpPr txBox="1"/>
          <p:nvPr/>
        </p:nvSpPr>
        <p:spPr>
          <a:xfrm>
            <a:off x="536892" y="6077602"/>
            <a:ext cx="465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biofilm</a:t>
            </a:r>
            <a:r>
              <a:rPr lang="pl-PL" dirty="0"/>
              <a:t> przed                      </a:t>
            </a:r>
            <a:r>
              <a:rPr lang="pl-PL" dirty="0" err="1"/>
              <a:t>biofilm</a:t>
            </a:r>
            <a:r>
              <a:rPr lang="pl-PL" dirty="0"/>
              <a:t> po</a:t>
            </a:r>
          </a:p>
          <a:p>
            <a:r>
              <a:rPr lang="pl-PL" dirty="0"/>
              <a:t>oczyszczaniem               oczyszczaniu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CCBD3BC-6F1A-E9E4-DE1C-A9D9442D5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805466"/>
            <a:ext cx="1905000" cy="1052534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35B813D-D763-2E98-BCC2-035C9B926D55}"/>
              </a:ext>
            </a:extLst>
          </p:cNvPr>
          <p:cNvSpPr txBox="1"/>
          <p:nvPr/>
        </p:nvSpPr>
        <p:spPr>
          <a:xfrm>
            <a:off x="538162" y="327659"/>
            <a:ext cx="114603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 err="1">
                <a:latin typeface="+mj-lt"/>
              </a:rPr>
              <a:t>Bezchemiczne</a:t>
            </a:r>
            <a:r>
              <a:rPr lang="pl-PL" sz="2800" b="1" dirty="0">
                <a:latin typeface="+mj-lt"/>
              </a:rPr>
              <a:t> uzdatnianie wody VGT ATS</a:t>
            </a:r>
            <a:endParaRPr lang="pl-PL" sz="2800" b="1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706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7193B61-F154-B5FE-6120-DE2DE955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92398"/>
            <a:ext cx="4572000" cy="66732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43A69B2-6961-D46B-3F94-54E45A6A8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805466"/>
            <a:ext cx="1905000" cy="10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59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162" y="327659"/>
            <a:ext cx="114603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 err="1">
                <a:latin typeface="+mj-lt"/>
              </a:rPr>
              <a:t>Bezchemiczne</a:t>
            </a:r>
            <a:r>
              <a:rPr lang="pl-PL" sz="2800" b="1" dirty="0">
                <a:latin typeface="+mj-lt"/>
              </a:rPr>
              <a:t> uzdatnianie wody VGT ATS</a:t>
            </a:r>
            <a:endParaRPr lang="pl-PL" sz="2800" b="1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028" y="2006587"/>
            <a:ext cx="6700838" cy="4219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499109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tabLst>
                <a:tab pos="281940" algn="l"/>
                <a:tab pos="282575" algn="l"/>
              </a:tabLst>
            </a:pPr>
            <a:r>
              <a:rPr lang="pl-PL" sz="1800" dirty="0">
                <a:latin typeface="Arial"/>
                <a:cs typeface="Arial"/>
              </a:rPr>
              <a:t>Firma Phoenix </a:t>
            </a:r>
            <a:r>
              <a:rPr lang="pl-PL" sz="1800" dirty="0" err="1">
                <a:latin typeface="Arial"/>
                <a:cs typeface="Arial"/>
              </a:rPr>
              <a:t>Contact</a:t>
            </a:r>
            <a:r>
              <a:rPr lang="pl-PL" sz="1800" dirty="0">
                <a:latin typeface="Arial"/>
                <a:cs typeface="Arial"/>
              </a:rPr>
              <a:t> z siedzibą w Nowym Tomyślu mimo stosowania uzdatniania wody środkami chemicznymi miała bardzo duże problemy z układem wody oraz z urządzeniami pracującymi na tym układzie.</a:t>
            </a:r>
          </a:p>
          <a:p>
            <a:pPr marL="12065" marR="499109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tabLst>
                <a:tab pos="281940" algn="l"/>
                <a:tab pos="282575" algn="l"/>
              </a:tabLst>
            </a:pPr>
            <a:r>
              <a:rPr lang="pl-PL" dirty="0">
                <a:latin typeface="Arial"/>
                <a:cs typeface="Arial"/>
              </a:rPr>
              <a:t>Osady kamienia kotłowego oraz korozji występowały w wielu miejscach powodując znaczne straty energii, problemy w procesach produkcji awarie, wycieki i postoje.</a:t>
            </a:r>
          </a:p>
          <a:p>
            <a:pPr marL="12065" marR="499109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tabLst>
                <a:tab pos="281940" algn="l"/>
                <a:tab pos="282575" algn="l"/>
              </a:tabLst>
            </a:pPr>
            <a:endParaRPr lang="pl-PL" dirty="0">
              <a:latin typeface="Arial"/>
              <a:cs typeface="Arial"/>
            </a:endParaRPr>
          </a:p>
          <a:p>
            <a:pPr marL="12065" marR="499109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tabLst>
                <a:tab pos="281940" algn="l"/>
                <a:tab pos="282575" algn="l"/>
              </a:tabLst>
            </a:pPr>
            <a:r>
              <a:rPr lang="pl-PL" dirty="0">
                <a:latin typeface="Arial"/>
                <a:cs typeface="Arial"/>
              </a:rPr>
              <a:t>P</a:t>
            </a:r>
            <a:r>
              <a:rPr lang="pl-PL" sz="1800" dirty="0">
                <a:latin typeface="Arial"/>
                <a:cs typeface="Arial"/>
              </a:rPr>
              <a:t>o dogłębnej analizie i referencyjnych wizytach w polskich firmach stosujących systemy VGT- Bauer </a:t>
            </a:r>
            <a:r>
              <a:rPr lang="pl-PL" sz="1800" dirty="0" err="1">
                <a:latin typeface="Arial"/>
                <a:cs typeface="Arial"/>
              </a:rPr>
              <a:t>bezchemicznego</a:t>
            </a:r>
            <a:r>
              <a:rPr lang="pl-PL" sz="1800" dirty="0">
                <a:latin typeface="Arial"/>
                <a:cs typeface="Arial"/>
              </a:rPr>
              <a:t> uzdatniania wody procesowej, Firma Phoenix </a:t>
            </a:r>
            <a:r>
              <a:rPr lang="pl-PL" sz="1800" dirty="0" err="1">
                <a:latin typeface="Arial"/>
                <a:cs typeface="Arial"/>
              </a:rPr>
              <a:t>Contact</a:t>
            </a:r>
            <a:r>
              <a:rPr lang="pl-PL" sz="1800" dirty="0">
                <a:latin typeface="Arial"/>
                <a:cs typeface="Arial"/>
              </a:rPr>
              <a:t> zdecydowała się na zainstalowanie systemu VGT – Bauer na pierwszej hali, gdzie występowały największe problemy w układzie wody.</a:t>
            </a:r>
          </a:p>
          <a:p>
            <a:pPr marL="12065" marR="499109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tabLst>
                <a:tab pos="281940" algn="l"/>
                <a:tab pos="282575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928E868-B475-7A9E-89B3-66549A005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21" y="2697528"/>
            <a:ext cx="1981200" cy="352816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AFC0DC3-05E2-88EF-9529-6F40D9A62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327948"/>
            <a:ext cx="2914650" cy="38862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1F8DA3B-2392-3299-4414-342284A55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889668"/>
            <a:ext cx="1752600" cy="9683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162" y="327659"/>
            <a:ext cx="73393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 err="1"/>
              <a:t>Bezchemiczne</a:t>
            </a:r>
            <a:r>
              <a:rPr lang="pl-PL" sz="2800" b="1" dirty="0"/>
              <a:t> uzdatnianie wody VGT ATS</a:t>
            </a:r>
            <a:endParaRPr lang="pl-PL" sz="2800" b="1" dirty="0">
              <a:latin typeface="Arial"/>
              <a:cs typeface="Arial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583A9A-D426-9166-D0FE-4B7EDFBE3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62200"/>
            <a:ext cx="2386013" cy="424180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159CAE9-9B7E-2189-71A9-0695409BF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16" y="1543251"/>
            <a:ext cx="4308074" cy="241914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10D5D0C-38AC-C247-F303-AB79EABCB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26442"/>
            <a:ext cx="2814694" cy="500389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60CF7B4-24D2-63B2-F3B5-9A8ECC0F7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6442"/>
            <a:ext cx="2971800" cy="39624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D2E16B95-F156-DBA7-08C8-7416DC220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80" y="5791200"/>
            <a:ext cx="193082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162" y="327659"/>
            <a:ext cx="73393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 err="1">
                <a:latin typeface="+mj-lt"/>
              </a:rPr>
              <a:t>Bezchemiczne</a:t>
            </a:r>
            <a:r>
              <a:rPr lang="pl-PL" sz="2800" b="1" dirty="0">
                <a:latin typeface="+mj-lt"/>
              </a:rPr>
              <a:t> uzdatnianie wody VGT ATS</a:t>
            </a:r>
            <a:endParaRPr lang="pl-PL" sz="2800" b="1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8162" y="1613534"/>
            <a:ext cx="6472238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40" marR="170815" indent="-269875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buFont typeface="Wingdings"/>
              <a:buChar char=""/>
              <a:tabLst>
                <a:tab pos="281940" algn="l"/>
                <a:tab pos="282575" algn="l"/>
              </a:tabLst>
            </a:pPr>
            <a:r>
              <a:rPr lang="pl-PL" sz="1800" dirty="0">
                <a:latin typeface="Arial"/>
                <a:cs typeface="Arial"/>
              </a:rPr>
              <a:t>Instalacja systemu VGT ATS trwała 3 dni. </a:t>
            </a:r>
            <a:r>
              <a:rPr lang="pl-PL" dirty="0">
                <a:latin typeface="Arial"/>
                <a:cs typeface="Arial"/>
              </a:rPr>
              <a:t>Urządzenia VGT ATS zostały zainstalowane w bajpasie na głównym przepływie wody, za pompami tłoczącymi schłodzoną wodę na układ. Instalacja została wspawana (rury stalowe ze stali czarnej) wraz z koniecznymi zaworami do wymiany wkładów filtracyjnych.</a:t>
            </a:r>
          </a:p>
          <a:p>
            <a:pPr marL="281940" marR="170815" indent="-269875">
              <a:lnSpc>
                <a:spcPct val="100000"/>
              </a:lnSpc>
              <a:spcBef>
                <a:spcPts val="100"/>
              </a:spcBef>
              <a:buClr>
                <a:srgbClr val="0099A0"/>
              </a:buClr>
              <a:buFont typeface="Wingdings"/>
              <a:buChar char=""/>
              <a:tabLst>
                <a:tab pos="281940" algn="l"/>
                <a:tab pos="282575" algn="l"/>
              </a:tabLst>
            </a:pPr>
            <a:r>
              <a:rPr lang="pl-PL" sz="1800" dirty="0">
                <a:latin typeface="Arial"/>
                <a:cs typeface="Arial"/>
              </a:rPr>
              <a:t>Układ VGT ATS składa się z jednostki – generatora pola elektromagnetycznego Bauer wraz ze sterownikiem oraz filtra na wkłady filtracyjne workowe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6E34A1A-9F27-876D-68A1-072CEFF6F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63995"/>
            <a:ext cx="4268615" cy="687944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DB729A2-A566-88FB-16CB-39F5E00D5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679" y="5812695"/>
            <a:ext cx="1873321" cy="10350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162" y="255663"/>
            <a:ext cx="73393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 err="1"/>
              <a:t>Bezchemiczne</a:t>
            </a:r>
            <a:r>
              <a:rPr lang="pl-PL" sz="2800" b="1" dirty="0"/>
              <a:t> uzdatnianie wody VGT ATS</a:t>
            </a:r>
            <a:endParaRPr lang="pl-PL" sz="2800" b="1" dirty="0">
              <a:cs typeface="Arial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A8B8088-2909-B13D-0C80-8BD28506D03D}"/>
              </a:ext>
            </a:extLst>
          </p:cNvPr>
          <p:cNvSpPr txBox="1"/>
          <p:nvPr/>
        </p:nvSpPr>
        <p:spPr>
          <a:xfrm>
            <a:off x="457200" y="1417964"/>
            <a:ext cx="1135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– zdjęcia próbek wody pobieranej przed i w trakcie oczyszczania układu wody systemem VGT ATS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143975E-421A-D167-2655-F17AC1263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820168"/>
            <a:ext cx="1828800" cy="10104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41E11B8-9B5E-D0B0-99E1-95BDAB67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81" y="1750601"/>
            <a:ext cx="73914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F093E18-7E97-77FB-59F3-839A4BF45092}"/>
              </a:ext>
            </a:extLst>
          </p:cNvPr>
          <p:cNvSpPr txBox="1"/>
          <p:nvPr/>
        </p:nvSpPr>
        <p:spPr>
          <a:xfrm>
            <a:off x="536892" y="1400140"/>
            <a:ext cx="11274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wyniki badania próbek wody pobieranej przed i w trakcie oczyszczania układu wody systemem VGT ATS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DAC0181-6EAF-5085-8BBF-2FCEEB891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7" y="1700784"/>
            <a:ext cx="11612553" cy="401421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366BD8E-1B40-8C25-EDEB-5943E328F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80" y="5832297"/>
            <a:ext cx="1864620" cy="103022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7301E7B-91DC-208C-3380-B629678FCD2E}"/>
              </a:ext>
            </a:extLst>
          </p:cNvPr>
          <p:cNvSpPr txBox="1"/>
          <p:nvPr/>
        </p:nvSpPr>
        <p:spPr>
          <a:xfrm>
            <a:off x="343894" y="364583"/>
            <a:ext cx="6094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 err="1">
                <a:latin typeface="+mj-lt"/>
              </a:rPr>
              <a:t>Bezchemiczne</a:t>
            </a:r>
            <a:r>
              <a:rPr lang="pl-PL" sz="2800" b="1" dirty="0">
                <a:latin typeface="+mj-lt"/>
              </a:rPr>
              <a:t> uzdatnianie wody VGT ATS</a:t>
            </a:r>
            <a:endParaRPr lang="pl-PL" sz="2800" b="1" dirty="0"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790EC55-0A61-4123-A669-A4187EFCB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r="32899" b="18597"/>
          <a:stretch/>
        </p:blipFill>
        <p:spPr>
          <a:xfrm>
            <a:off x="4010990" y="803746"/>
            <a:ext cx="8180970" cy="606215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1F21F5C-1F1E-4FF5-BCF8-A332FF3A579B}"/>
              </a:ext>
            </a:extLst>
          </p:cNvPr>
          <p:cNvSpPr/>
          <p:nvPr/>
        </p:nvSpPr>
        <p:spPr>
          <a:xfrm>
            <a:off x="4011030" y="799797"/>
            <a:ext cx="8180970" cy="6062151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47000"/>
                </a:schemeClr>
              </a:gs>
              <a:gs pos="27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61034F-7C07-4939-91A6-960BDD1A6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55" y="6461185"/>
            <a:ext cx="1549737" cy="29327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B2CE5F7-6731-41D6-BC7C-B32F43679CA2}"/>
              </a:ext>
            </a:extLst>
          </p:cNvPr>
          <p:cNvSpPr txBox="1"/>
          <p:nvPr/>
        </p:nvSpPr>
        <p:spPr>
          <a:xfrm>
            <a:off x="3573378" y="247866"/>
            <a:ext cx="861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URZĄDZENIA KREYENBORG IR</a:t>
            </a:r>
            <a:endParaRPr lang="de-DE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1528B177-7E5C-4932-A951-1E4C8E03A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97" y="1590513"/>
            <a:ext cx="5878286" cy="52479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4E2055-4F20-4A39-89E4-D381A5258070}"/>
              </a:ext>
            </a:extLst>
          </p:cNvPr>
          <p:cNvSpPr/>
          <p:nvPr/>
        </p:nvSpPr>
        <p:spPr>
          <a:xfrm>
            <a:off x="0" y="803746"/>
            <a:ext cx="3954780" cy="60542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6F2957-EB1E-40C3-90FA-0F444806CF29}"/>
              </a:ext>
            </a:extLst>
          </p:cNvPr>
          <p:cNvSpPr txBox="1"/>
          <p:nvPr/>
        </p:nvSpPr>
        <p:spPr>
          <a:xfrm>
            <a:off x="772160" y="1081582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spc="3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IRD</a:t>
            </a:r>
            <a:endParaRPr lang="de-DE" sz="2400" spc="3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Textfeld 7">
            <a:extLst>
              <a:ext uri="{FF2B5EF4-FFF2-40B4-BE49-F238E27FC236}">
                <a16:creationId xmlns:a16="http://schemas.microsoft.com/office/drawing/2014/main" id="{E99CA5BF-E7B9-4186-BAB2-9E2E5065B18E}"/>
              </a:ext>
            </a:extLst>
          </p:cNvPr>
          <p:cNvSpPr txBox="1"/>
          <p:nvPr/>
        </p:nvSpPr>
        <p:spPr>
          <a:xfrm>
            <a:off x="1487628" y="1277442"/>
            <a:ext cx="1721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- Infrared Rotary Drum</a:t>
            </a:r>
            <a:endParaRPr lang="de-DE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9AF2B6-0F3D-41FD-BF2F-527D1F6DD8C9}"/>
              </a:ext>
            </a:extLst>
          </p:cNvPr>
          <p:cNvSpPr/>
          <p:nvPr/>
        </p:nvSpPr>
        <p:spPr>
          <a:xfrm>
            <a:off x="866737" y="4743533"/>
            <a:ext cx="2277677" cy="540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C9E56-2F07-4795-8695-3D0FF21BC09A}"/>
              </a:ext>
            </a:extLst>
          </p:cNvPr>
          <p:cNvSpPr txBox="1"/>
          <p:nvPr/>
        </p:nvSpPr>
        <p:spPr>
          <a:xfrm>
            <a:off x="866677" y="4880062"/>
            <a:ext cx="227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DEKONTAMINACJA</a:t>
            </a:r>
            <a:endParaRPr lang="de-DE" sz="12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154EF5-9C20-4F72-AB09-2904B5C14BDE}"/>
              </a:ext>
            </a:extLst>
          </p:cNvPr>
          <p:cNvSpPr/>
          <p:nvPr/>
        </p:nvSpPr>
        <p:spPr>
          <a:xfrm>
            <a:off x="866737" y="3784207"/>
            <a:ext cx="2277677" cy="540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08CB03-8417-4BB9-984F-3CA2D37E5224}"/>
              </a:ext>
            </a:extLst>
          </p:cNvPr>
          <p:cNvSpPr txBox="1"/>
          <p:nvPr/>
        </p:nvSpPr>
        <p:spPr>
          <a:xfrm>
            <a:off x="866677" y="3920736"/>
            <a:ext cx="227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SUSZENIE</a:t>
            </a:r>
            <a:endParaRPr lang="de-DE" sz="12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CFC0A0-2DDE-4CCA-9954-C4F50A4014D0}"/>
              </a:ext>
            </a:extLst>
          </p:cNvPr>
          <p:cNvSpPr/>
          <p:nvPr/>
        </p:nvSpPr>
        <p:spPr>
          <a:xfrm>
            <a:off x="866737" y="2823052"/>
            <a:ext cx="2277677" cy="540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2A5E0E-46A3-4CAA-9A5E-6D3896376823}"/>
              </a:ext>
            </a:extLst>
          </p:cNvPr>
          <p:cNvSpPr txBox="1"/>
          <p:nvPr/>
        </p:nvSpPr>
        <p:spPr>
          <a:xfrm>
            <a:off x="866676" y="2959581"/>
            <a:ext cx="227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KRYSTALIZACJA</a:t>
            </a:r>
            <a:endParaRPr lang="de-DE" sz="12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2F046D-EDBF-43B7-9BC9-1060D176559A}"/>
              </a:ext>
            </a:extLst>
          </p:cNvPr>
          <p:cNvSpPr/>
          <p:nvPr/>
        </p:nvSpPr>
        <p:spPr>
          <a:xfrm>
            <a:off x="866737" y="5703912"/>
            <a:ext cx="2277677" cy="540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CCE8DE-397E-4CD9-8AAA-4EF1DA0E9C52}"/>
              </a:ext>
            </a:extLst>
          </p:cNvPr>
          <p:cNvSpPr txBox="1"/>
          <p:nvPr/>
        </p:nvSpPr>
        <p:spPr>
          <a:xfrm>
            <a:off x="866677" y="5840441"/>
            <a:ext cx="227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REDUKCJA ODORU</a:t>
            </a:r>
            <a:endParaRPr lang="de-DE" sz="12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8E0BE4-4573-4D0E-965B-A013442E36A8}"/>
              </a:ext>
            </a:extLst>
          </p:cNvPr>
          <p:cNvSpPr/>
          <p:nvPr/>
        </p:nvSpPr>
        <p:spPr>
          <a:xfrm>
            <a:off x="866737" y="1861897"/>
            <a:ext cx="2277677" cy="540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7D6F51-4BBC-44B9-8707-3F0906244E9C}"/>
              </a:ext>
            </a:extLst>
          </p:cNvPr>
          <p:cNvSpPr txBox="1"/>
          <p:nvPr/>
        </p:nvSpPr>
        <p:spPr>
          <a:xfrm>
            <a:off x="866677" y="1998426"/>
            <a:ext cx="227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PODGRZEWANIE</a:t>
            </a:r>
            <a:endParaRPr lang="de-DE" sz="12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10DFC6-E9A1-8759-1C5F-D1C876C0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055" y="5961254"/>
            <a:ext cx="1637945" cy="91241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7191357-C7E8-AA42-C8AC-81B91CE36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" y="32863"/>
            <a:ext cx="2583361" cy="5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49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9966837-AFBD-4302-1ADC-FDA612594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98" y="551936"/>
            <a:ext cx="6051008" cy="275200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ADFB59D5-6854-174C-B078-ED751B80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515" y="3679902"/>
            <a:ext cx="4122969" cy="3033132"/>
          </a:xfrm>
        </p:spPr>
        <p:txBody>
          <a:bodyPr>
            <a:normAutofit/>
          </a:bodyPr>
          <a:lstStyle/>
          <a:p>
            <a:r>
              <a:rPr lang="pl-PL" sz="3200" b="1" dirty="0"/>
              <a:t>VGT Polska Sp. z o.o.</a:t>
            </a:r>
            <a:br>
              <a:rPr lang="pl-PL" sz="3200" b="1" dirty="0"/>
            </a:br>
            <a:r>
              <a:rPr lang="pl-PL" sz="3200" b="1" dirty="0"/>
              <a:t>Plac Błonie-</a:t>
            </a:r>
            <a:r>
              <a:rPr lang="pl-PL" sz="3200" b="1" dirty="0" err="1"/>
              <a:t>Beszcz</a:t>
            </a:r>
            <a:r>
              <a:rPr lang="pl-PL" sz="3200" b="1" dirty="0"/>
              <a:t> 2</a:t>
            </a:r>
            <a:br>
              <a:rPr lang="pl-PL" sz="3200" b="1" dirty="0"/>
            </a:br>
            <a:r>
              <a:rPr lang="pl-PL" sz="3200" b="1" dirty="0"/>
              <a:t>31-573 Kraków</a:t>
            </a:r>
            <a:br>
              <a:rPr lang="pl-PL" sz="3200" dirty="0"/>
            </a:br>
            <a:r>
              <a:rPr lang="pl-PL" sz="3200" dirty="0">
                <a:hlinkClick r:id="rId3"/>
              </a:rPr>
              <a:t>info@vgt.com.pl</a:t>
            </a:r>
            <a:br>
              <a:rPr lang="pl-PL" sz="3200" dirty="0"/>
            </a:br>
            <a:r>
              <a:rPr lang="pl-PL" sz="3200" dirty="0">
                <a:hlinkClick r:id="rId4"/>
              </a:rPr>
              <a:t>www.vgt.com.pl</a:t>
            </a:r>
            <a:br>
              <a:rPr lang="pl-PL" sz="3200" dirty="0"/>
            </a:br>
            <a:r>
              <a:rPr lang="pl-PL" sz="3200" dirty="0"/>
              <a:t>te.: +48 12 281 34 87</a:t>
            </a:r>
          </a:p>
        </p:txBody>
      </p:sp>
    </p:spTree>
    <p:extLst>
      <p:ext uri="{BB962C8B-B14F-4D97-AF65-F5344CB8AC3E}">
        <p14:creationId xmlns:p14="http://schemas.microsoft.com/office/powerpoint/2010/main" val="268463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51">
            <a:extLst>
              <a:ext uri="{FF2B5EF4-FFF2-40B4-BE49-F238E27FC236}">
                <a16:creationId xmlns:a16="http://schemas.microsoft.com/office/drawing/2014/main" id="{985728DF-2532-40B6-B334-4A10A8095AC1}"/>
              </a:ext>
            </a:extLst>
          </p:cNvPr>
          <p:cNvSpPr/>
          <p:nvPr/>
        </p:nvSpPr>
        <p:spPr>
          <a:xfrm>
            <a:off x="2628900" y="798097"/>
            <a:ext cx="9563100" cy="52504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Rechteck 51">
            <a:extLst>
              <a:ext uri="{FF2B5EF4-FFF2-40B4-BE49-F238E27FC236}">
                <a16:creationId xmlns:a16="http://schemas.microsoft.com/office/drawing/2014/main" id="{030635FF-1A5E-42AB-A0C4-C1F1889AE8B7}"/>
              </a:ext>
            </a:extLst>
          </p:cNvPr>
          <p:cNvSpPr/>
          <p:nvPr/>
        </p:nvSpPr>
        <p:spPr>
          <a:xfrm>
            <a:off x="1" y="800102"/>
            <a:ext cx="2565305" cy="5250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feld 49">
            <a:extLst>
              <a:ext uri="{FF2B5EF4-FFF2-40B4-BE49-F238E27FC236}">
                <a16:creationId xmlns:a16="http://schemas.microsoft.com/office/drawing/2014/main" id="{F2172533-EE72-4C29-9FB1-C9ECC1AB42E0}"/>
              </a:ext>
            </a:extLst>
          </p:cNvPr>
          <p:cNvSpPr txBox="1"/>
          <p:nvPr/>
        </p:nvSpPr>
        <p:spPr>
          <a:xfrm>
            <a:off x="340444" y="2514075"/>
            <a:ext cx="1800448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CIĄGŁY</a:t>
            </a:r>
          </a:p>
          <a:p>
            <a:pPr algn="ctr">
              <a:lnSpc>
                <a:spcPct val="150000"/>
              </a:lnSpc>
            </a:pPr>
            <a:r>
              <a:rPr lang="de-DE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PROCES</a:t>
            </a:r>
          </a:p>
        </p:txBody>
      </p:sp>
      <p:sp>
        <p:nvSpPr>
          <p:cNvPr id="7" name="Textfeld 31">
            <a:extLst>
              <a:ext uri="{FF2B5EF4-FFF2-40B4-BE49-F238E27FC236}">
                <a16:creationId xmlns:a16="http://schemas.microsoft.com/office/drawing/2014/main" id="{7432E37A-092F-42A7-AA71-78494C47ACEC}"/>
              </a:ext>
            </a:extLst>
          </p:cNvPr>
          <p:cNvSpPr txBox="1"/>
          <p:nvPr/>
        </p:nvSpPr>
        <p:spPr>
          <a:xfrm>
            <a:off x="83372" y="4060249"/>
            <a:ext cx="2366329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ZAWSZE</a:t>
            </a:r>
          </a:p>
          <a:p>
            <a:pPr algn="ctr">
              <a:lnSpc>
                <a:spcPct val="150000"/>
              </a:lnSpc>
            </a:pPr>
            <a:r>
              <a:rPr lang="de-DE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 RUCHU</a:t>
            </a:r>
          </a:p>
        </p:txBody>
      </p:sp>
      <p:pic>
        <p:nvPicPr>
          <p:cNvPr id="8" name="Grafik 41" descr="Aktualisieren">
            <a:extLst>
              <a:ext uri="{FF2B5EF4-FFF2-40B4-BE49-F238E27FC236}">
                <a16:creationId xmlns:a16="http://schemas.microsoft.com/office/drawing/2014/main" id="{C85156EA-DF8D-435C-B5BD-ECE1D314C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460" y="3537256"/>
            <a:ext cx="540089" cy="5400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51" descr="Wiederholung">
            <a:extLst>
              <a:ext uri="{FF2B5EF4-FFF2-40B4-BE49-F238E27FC236}">
                <a16:creationId xmlns:a16="http://schemas.microsoft.com/office/drawing/2014/main" id="{B3C39317-A2EA-46C5-84C5-72088A39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461" y="2005424"/>
            <a:ext cx="540088" cy="5400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Gerader Verbinder 43">
            <a:extLst>
              <a:ext uri="{FF2B5EF4-FFF2-40B4-BE49-F238E27FC236}">
                <a16:creationId xmlns:a16="http://schemas.microsoft.com/office/drawing/2014/main" id="{BC2ED61C-2F55-4548-A49B-068FC8079704}"/>
              </a:ext>
            </a:extLst>
          </p:cNvPr>
          <p:cNvCxnSpPr>
            <a:cxnSpLocks/>
          </p:cNvCxnSpPr>
          <p:nvPr/>
        </p:nvCxnSpPr>
        <p:spPr>
          <a:xfrm>
            <a:off x="112711" y="3271143"/>
            <a:ext cx="2178362" cy="0"/>
          </a:xfrm>
          <a:prstGeom prst="line">
            <a:avLst/>
          </a:prstGeom>
          <a:ln w="28575" cap="rnd">
            <a:gradFill flip="none" rotWithShape="1">
              <a:gsLst>
                <a:gs pos="8000">
                  <a:schemeClr val="bg1">
                    <a:alpha val="0"/>
                  </a:schemeClr>
                </a:gs>
                <a:gs pos="56000">
                  <a:schemeClr val="bg2">
                    <a:lumMod val="50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36">
            <a:extLst>
              <a:ext uri="{FF2B5EF4-FFF2-40B4-BE49-F238E27FC236}">
                <a16:creationId xmlns:a16="http://schemas.microsoft.com/office/drawing/2014/main" id="{E2A5B28D-6395-43B1-BCCB-4DAC66E9F068}"/>
              </a:ext>
            </a:extLst>
          </p:cNvPr>
          <p:cNvSpPr txBox="1"/>
          <p:nvPr/>
        </p:nvSpPr>
        <p:spPr>
          <a:xfrm>
            <a:off x="3188368" y="247866"/>
            <a:ext cx="900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BĘBEN OBROTOWY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AA95A-0DEE-438D-8231-CACCB99858E8}"/>
              </a:ext>
            </a:extLst>
          </p:cNvPr>
          <p:cNvSpPr/>
          <p:nvPr/>
        </p:nvSpPr>
        <p:spPr>
          <a:xfrm>
            <a:off x="3914775" y="2918959"/>
            <a:ext cx="6943726" cy="2186441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Video Plastic-1(1)">
            <a:hlinkClick r:id="" action="ppaction://media"/>
            <a:extLst>
              <a:ext uri="{FF2B5EF4-FFF2-40B4-BE49-F238E27FC236}">
                <a16:creationId xmlns:a16="http://schemas.microsoft.com/office/drawing/2014/main" id="{FC8C5094-DA07-485F-B5F7-1390DFA6A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4887" y="2005424"/>
            <a:ext cx="6474326" cy="285872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69AE058-6F42-409D-F2C0-7CCB2DAE5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2033" y="5943521"/>
            <a:ext cx="1639966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892E888-9B64-66B4-1F5B-403C47B45D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11" y="60792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EDF0B7B5-9365-41DE-AB62-5E91A3C8A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2" y="1023316"/>
            <a:ext cx="7144512" cy="48097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73F3BD-5FB1-48FF-AFDD-A70F24F54282}"/>
              </a:ext>
            </a:extLst>
          </p:cNvPr>
          <p:cNvCxnSpPr>
            <a:cxnSpLocks/>
          </p:cNvCxnSpPr>
          <p:nvPr/>
        </p:nvCxnSpPr>
        <p:spPr>
          <a:xfrm>
            <a:off x="1540553" y="2221769"/>
            <a:ext cx="0" cy="660433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1DC380-EB23-44EF-9D8C-8531603AF551}"/>
              </a:ext>
            </a:extLst>
          </p:cNvPr>
          <p:cNvCxnSpPr>
            <a:cxnSpLocks/>
          </p:cNvCxnSpPr>
          <p:nvPr/>
        </p:nvCxnSpPr>
        <p:spPr>
          <a:xfrm>
            <a:off x="1540553" y="3032674"/>
            <a:ext cx="844107" cy="0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70C3B162-548C-4759-9FC8-D9473EB4DDA9}"/>
              </a:ext>
            </a:extLst>
          </p:cNvPr>
          <p:cNvSpPr/>
          <p:nvPr/>
        </p:nvSpPr>
        <p:spPr>
          <a:xfrm>
            <a:off x="1406400" y="1756143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B2A3420-F99A-4FBF-ABF0-115BEF88ECE1}"/>
              </a:ext>
            </a:extLst>
          </p:cNvPr>
          <p:cNvSpPr/>
          <p:nvPr/>
        </p:nvSpPr>
        <p:spPr>
          <a:xfrm>
            <a:off x="3828369" y="3378170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8B7A617-40D5-4663-B294-F7B32D10AD8E}"/>
              </a:ext>
            </a:extLst>
          </p:cNvPr>
          <p:cNvSpPr/>
          <p:nvPr/>
        </p:nvSpPr>
        <p:spPr>
          <a:xfrm>
            <a:off x="2789905" y="2962555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8B7B6D-7C74-438C-A7DF-DC7BAD8D3C12}"/>
              </a:ext>
            </a:extLst>
          </p:cNvPr>
          <p:cNvSpPr/>
          <p:nvPr/>
        </p:nvSpPr>
        <p:spPr>
          <a:xfrm>
            <a:off x="7220894" y="4378196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9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2462B8-6E23-4697-995F-36917B6681CF}"/>
              </a:ext>
            </a:extLst>
          </p:cNvPr>
          <p:cNvSpPr txBox="1"/>
          <p:nvPr/>
        </p:nvSpPr>
        <p:spPr>
          <a:xfrm>
            <a:off x="2420125" y="1644362"/>
            <a:ext cx="4426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Podawanie + przepływ materiału + schemat temperatur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8548068-D447-4218-A97E-9D3A30CD1EFE}"/>
              </a:ext>
            </a:extLst>
          </p:cNvPr>
          <p:cNvCxnSpPr>
            <a:cxnSpLocks/>
          </p:cNvCxnSpPr>
          <p:nvPr/>
        </p:nvCxnSpPr>
        <p:spPr>
          <a:xfrm flipV="1">
            <a:off x="3757613" y="3353992"/>
            <a:ext cx="0" cy="2607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6A6487F-4D60-43E4-9F54-B3483747F28E}"/>
              </a:ext>
            </a:extLst>
          </p:cNvPr>
          <p:cNvCxnSpPr>
            <a:cxnSpLocks/>
          </p:cNvCxnSpPr>
          <p:nvPr/>
        </p:nvCxnSpPr>
        <p:spPr>
          <a:xfrm flipV="1">
            <a:off x="5129213" y="3353992"/>
            <a:ext cx="0" cy="2607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B1E6CE7-D1E1-4927-8B00-7F69FF23DCCE}"/>
              </a:ext>
            </a:extLst>
          </p:cNvPr>
          <p:cNvCxnSpPr>
            <a:cxnSpLocks/>
          </p:cNvCxnSpPr>
          <p:nvPr/>
        </p:nvCxnSpPr>
        <p:spPr>
          <a:xfrm flipV="1">
            <a:off x="6450807" y="3353992"/>
            <a:ext cx="0" cy="2607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7025E1DF-7D71-456E-976D-0527EA2EC7A2}"/>
              </a:ext>
            </a:extLst>
          </p:cNvPr>
          <p:cNvCxnSpPr>
            <a:cxnSpLocks/>
          </p:cNvCxnSpPr>
          <p:nvPr/>
        </p:nvCxnSpPr>
        <p:spPr>
          <a:xfrm>
            <a:off x="2326111" y="3750094"/>
            <a:ext cx="4794122" cy="1067898"/>
          </a:xfrm>
          <a:prstGeom prst="bentConnector3">
            <a:avLst>
              <a:gd name="adj1" fmla="val 99869"/>
            </a:avLst>
          </a:prstGeom>
          <a:ln w="635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rgbClr val="FFC000"/>
                </a:gs>
                <a:gs pos="65000">
                  <a:srgbClr val="FF6600"/>
                </a:gs>
              </a:gsLst>
              <a:lin ang="0" scaled="1"/>
              <a:tileRect/>
            </a:gra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1EE5C32-F525-41B3-8B43-B6F4C3309853}"/>
              </a:ext>
            </a:extLst>
          </p:cNvPr>
          <p:cNvSpPr/>
          <p:nvPr/>
        </p:nvSpPr>
        <p:spPr>
          <a:xfrm>
            <a:off x="5966946" y="2360268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cxnSp>
        <p:nvCxnSpPr>
          <p:cNvPr id="119" name="Gerader Verbinder 39">
            <a:extLst>
              <a:ext uri="{FF2B5EF4-FFF2-40B4-BE49-F238E27FC236}">
                <a16:creationId xmlns:a16="http://schemas.microsoft.com/office/drawing/2014/main" id="{2E3038D3-4E32-4E93-AE8A-F29CC623135E}"/>
              </a:ext>
            </a:extLst>
          </p:cNvPr>
          <p:cNvCxnSpPr>
            <a:cxnSpLocks/>
          </p:cNvCxnSpPr>
          <p:nvPr/>
        </p:nvCxnSpPr>
        <p:spPr>
          <a:xfrm>
            <a:off x="8996679" y="1465061"/>
            <a:ext cx="0" cy="2913135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20">
            <a:extLst>
              <a:ext uri="{FF2B5EF4-FFF2-40B4-BE49-F238E27FC236}">
                <a16:creationId xmlns:a16="http://schemas.microsoft.com/office/drawing/2014/main" id="{79018731-CD1C-4473-9579-2C23B3AA0933}"/>
              </a:ext>
            </a:extLst>
          </p:cNvPr>
          <p:cNvSpPr/>
          <p:nvPr/>
        </p:nvSpPr>
        <p:spPr>
          <a:xfrm>
            <a:off x="8869478" y="1645282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121" name="Textfeld 21">
            <a:extLst>
              <a:ext uri="{FF2B5EF4-FFF2-40B4-BE49-F238E27FC236}">
                <a16:creationId xmlns:a16="http://schemas.microsoft.com/office/drawing/2014/main" id="{882B8645-DBDB-435D-B4FD-AD6D0E9DF9A7}"/>
              </a:ext>
            </a:extLst>
          </p:cNvPr>
          <p:cNvSpPr txBox="1"/>
          <p:nvPr/>
        </p:nvSpPr>
        <p:spPr>
          <a:xfrm>
            <a:off x="9127586" y="1644362"/>
            <a:ext cx="1428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Zbiornik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dozujący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2" name="Textfeld 22">
            <a:extLst>
              <a:ext uri="{FF2B5EF4-FFF2-40B4-BE49-F238E27FC236}">
                <a16:creationId xmlns:a16="http://schemas.microsoft.com/office/drawing/2014/main" id="{9000AB01-6BE6-4786-BE7C-63BD87C1AE36}"/>
              </a:ext>
            </a:extLst>
          </p:cNvPr>
          <p:cNvSpPr txBox="1"/>
          <p:nvPr/>
        </p:nvSpPr>
        <p:spPr>
          <a:xfrm>
            <a:off x="9116331" y="2221769"/>
            <a:ext cx="2280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Bęben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ze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spawaną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spiralą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3" name="Textfeld 23">
            <a:extLst>
              <a:ext uri="{FF2B5EF4-FFF2-40B4-BE49-F238E27FC236}">
                <a16:creationId xmlns:a16="http://schemas.microsoft.com/office/drawing/2014/main" id="{6FBA081E-6494-41DA-A0CD-DF8EF91885DC}"/>
              </a:ext>
            </a:extLst>
          </p:cNvPr>
          <p:cNvSpPr txBox="1"/>
          <p:nvPr/>
        </p:nvSpPr>
        <p:spPr>
          <a:xfrm>
            <a:off x="9125238" y="3386643"/>
            <a:ext cx="2017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Pomiar temperatury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4" name="Textfeld 26">
            <a:extLst>
              <a:ext uri="{FF2B5EF4-FFF2-40B4-BE49-F238E27FC236}">
                <a16:creationId xmlns:a16="http://schemas.microsoft.com/office/drawing/2014/main" id="{51A902BE-D891-475F-8305-6A07CEAFCA75}"/>
              </a:ext>
            </a:extLst>
          </p:cNvPr>
          <p:cNvSpPr txBox="1"/>
          <p:nvPr/>
        </p:nvSpPr>
        <p:spPr>
          <a:xfrm>
            <a:off x="9127586" y="3979661"/>
            <a:ext cx="170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Wylot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materiału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5" name="Textfeld 27">
            <a:extLst>
              <a:ext uri="{FF2B5EF4-FFF2-40B4-BE49-F238E27FC236}">
                <a16:creationId xmlns:a16="http://schemas.microsoft.com/office/drawing/2014/main" id="{FFCE86A5-D119-4594-A5A6-DD5AD98516CB}"/>
              </a:ext>
            </a:extLst>
          </p:cNvPr>
          <p:cNvSpPr txBox="1"/>
          <p:nvPr/>
        </p:nvSpPr>
        <p:spPr>
          <a:xfrm>
            <a:off x="9116331" y="2804897"/>
            <a:ext cx="1867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Moduł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podczerwieni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6" name="Ellipse 28">
            <a:extLst>
              <a:ext uri="{FF2B5EF4-FFF2-40B4-BE49-F238E27FC236}">
                <a16:creationId xmlns:a16="http://schemas.microsoft.com/office/drawing/2014/main" id="{2F2A1D9A-B485-4DAB-A221-22E9B88C8B65}"/>
              </a:ext>
            </a:extLst>
          </p:cNvPr>
          <p:cNvSpPr/>
          <p:nvPr/>
        </p:nvSpPr>
        <p:spPr>
          <a:xfrm>
            <a:off x="8869478" y="2231847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127" name="Ellipse 30">
            <a:extLst>
              <a:ext uri="{FF2B5EF4-FFF2-40B4-BE49-F238E27FC236}">
                <a16:creationId xmlns:a16="http://schemas.microsoft.com/office/drawing/2014/main" id="{E7A3558E-25B2-44AA-BA5E-ACA85CCDD0BA}"/>
              </a:ext>
            </a:extLst>
          </p:cNvPr>
          <p:cNvSpPr/>
          <p:nvPr/>
        </p:nvSpPr>
        <p:spPr>
          <a:xfrm>
            <a:off x="8869478" y="2815949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128" name="Ellipse 31">
            <a:extLst>
              <a:ext uri="{FF2B5EF4-FFF2-40B4-BE49-F238E27FC236}">
                <a16:creationId xmlns:a16="http://schemas.microsoft.com/office/drawing/2014/main" id="{AD77C721-37F5-4137-8F50-FD06E19C2296}"/>
              </a:ext>
            </a:extLst>
          </p:cNvPr>
          <p:cNvSpPr/>
          <p:nvPr/>
        </p:nvSpPr>
        <p:spPr>
          <a:xfrm>
            <a:off x="8869478" y="3402463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129" name="Ellipse 34">
            <a:extLst>
              <a:ext uri="{FF2B5EF4-FFF2-40B4-BE49-F238E27FC236}">
                <a16:creationId xmlns:a16="http://schemas.microsoft.com/office/drawing/2014/main" id="{F8DA9E07-E96F-44FE-97D2-0205289ED867}"/>
              </a:ext>
            </a:extLst>
          </p:cNvPr>
          <p:cNvSpPr/>
          <p:nvPr/>
        </p:nvSpPr>
        <p:spPr>
          <a:xfrm>
            <a:off x="8869478" y="3990004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9</a:t>
            </a:r>
          </a:p>
        </p:txBody>
      </p:sp>
      <p:sp>
        <p:nvSpPr>
          <p:cNvPr id="31" name="Textfeld 36">
            <a:extLst>
              <a:ext uri="{FF2B5EF4-FFF2-40B4-BE49-F238E27FC236}">
                <a16:creationId xmlns:a16="http://schemas.microsoft.com/office/drawing/2014/main" id="{0DDC9DFD-94FB-4BF2-8DD9-D0423BE88E7A}"/>
              </a:ext>
            </a:extLst>
          </p:cNvPr>
          <p:cNvSpPr txBox="1"/>
          <p:nvPr/>
        </p:nvSpPr>
        <p:spPr>
          <a:xfrm>
            <a:off x="3048012" y="247866"/>
            <a:ext cx="9143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PRZEPŁYW MATERIAŁU</a:t>
            </a:r>
            <a:endParaRPr lang="de-DE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6B6D48-705F-9A7C-4C6B-64EF2C59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5943521"/>
            <a:ext cx="1639966" cy="91447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79A91B8-98ED-E0E9-CECA-A357F7622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77" y="8248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1FD2DF1E-7F24-42A8-BA94-EC939602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1" y="1505712"/>
            <a:ext cx="7144512" cy="4328160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24BDF0B-39FE-4F6C-B005-E33275225625}"/>
              </a:ext>
            </a:extLst>
          </p:cNvPr>
          <p:cNvCxnSpPr>
            <a:cxnSpLocks/>
          </p:cNvCxnSpPr>
          <p:nvPr/>
        </p:nvCxnSpPr>
        <p:spPr>
          <a:xfrm>
            <a:off x="8996679" y="2196073"/>
            <a:ext cx="0" cy="179647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1E2DC921-E851-4609-8269-4DCBC0AF734E}"/>
              </a:ext>
            </a:extLst>
          </p:cNvPr>
          <p:cNvSpPr txBox="1"/>
          <p:nvPr/>
        </p:nvSpPr>
        <p:spPr>
          <a:xfrm>
            <a:off x="2418748" y="1644362"/>
            <a:ext cx="4268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Air flow scheme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158962A-0458-4E82-9289-4B008B3A9D96}"/>
              </a:ext>
            </a:extLst>
          </p:cNvPr>
          <p:cNvSpPr/>
          <p:nvPr/>
        </p:nvSpPr>
        <p:spPr>
          <a:xfrm>
            <a:off x="8888671" y="2225516"/>
            <a:ext cx="227660" cy="295463"/>
          </a:xfrm>
          <a:prstGeom prst="ellipse">
            <a:avLst/>
          </a:prstGeom>
          <a:solidFill>
            <a:srgbClr val="00366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D1D529-3618-43F0-B658-AEEF9BD39727}"/>
              </a:ext>
            </a:extLst>
          </p:cNvPr>
          <p:cNvSpPr txBox="1"/>
          <p:nvPr/>
        </p:nvSpPr>
        <p:spPr>
          <a:xfrm>
            <a:off x="9149368" y="2243980"/>
            <a:ext cx="182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Przepływ powietrza</a:t>
            </a:r>
            <a:endParaRPr lang="de-DE" sz="1200" b="1" u="sng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wentylator</a:t>
            </a:r>
            <a:br>
              <a:rPr lang="de-DE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filtr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6B8B92-EA52-4CD7-BA6A-B6574CFB7A88}"/>
              </a:ext>
            </a:extLst>
          </p:cNvPr>
          <p:cNvSpPr txBox="1"/>
          <p:nvPr/>
        </p:nvSpPr>
        <p:spPr>
          <a:xfrm>
            <a:off x="9123881" y="2947058"/>
            <a:ext cx="2694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Osłona</a:t>
            </a:r>
            <a:r>
              <a:rPr lang="de-DE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1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powietrzna</a:t>
            </a:r>
            <a:r>
              <a:rPr lang="pl-PL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ochrona lampy przed kurzem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Chłodzenie lamp 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Odprowadzenie wilgotnego powietrza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C7295F8-510D-419B-95A5-59AFE176D333}"/>
              </a:ext>
            </a:extLst>
          </p:cNvPr>
          <p:cNvSpPr txBox="1"/>
          <p:nvPr/>
        </p:nvSpPr>
        <p:spPr>
          <a:xfrm>
            <a:off x="9163598" y="3928818"/>
            <a:ext cx="131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Wyciąg</a:t>
            </a:r>
            <a:r>
              <a:rPr lang="de-DE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wentylator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9882939-4DD7-4DFE-8D84-97A51BA6686E}"/>
              </a:ext>
            </a:extLst>
          </p:cNvPr>
          <p:cNvSpPr/>
          <p:nvPr/>
        </p:nvSpPr>
        <p:spPr>
          <a:xfrm>
            <a:off x="8869478" y="2962859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6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002096-780C-4637-BF2B-F760BE52ED69}"/>
              </a:ext>
            </a:extLst>
          </p:cNvPr>
          <p:cNvSpPr/>
          <p:nvPr/>
        </p:nvSpPr>
        <p:spPr>
          <a:xfrm>
            <a:off x="8873672" y="3961351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7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31771A2-B348-43A9-AEF7-0C25E9C14B8D}"/>
              </a:ext>
            </a:extLst>
          </p:cNvPr>
          <p:cNvSpPr/>
          <p:nvPr/>
        </p:nvSpPr>
        <p:spPr>
          <a:xfrm>
            <a:off x="373828" y="3170892"/>
            <a:ext cx="258108" cy="258108"/>
          </a:xfrm>
          <a:prstGeom prst="ellipse">
            <a:avLst/>
          </a:prstGeom>
          <a:solidFill>
            <a:srgbClr val="00366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159838-933E-460F-ACEE-F68A144A4FAB}"/>
              </a:ext>
            </a:extLst>
          </p:cNvPr>
          <p:cNvSpPr/>
          <p:nvPr/>
        </p:nvSpPr>
        <p:spPr>
          <a:xfrm flipV="1">
            <a:off x="2292350" y="2138341"/>
            <a:ext cx="4451235" cy="995211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75000"/>
                  <a:alpha val="50000"/>
                </a:schemeClr>
              </a:gs>
              <a:gs pos="73000">
                <a:schemeClr val="accent2">
                  <a:lumMod val="60000"/>
                  <a:lumOff val="40000"/>
                  <a:alpha val="50000"/>
                </a:schemeClr>
              </a:gs>
              <a:gs pos="0">
                <a:srgbClr val="FF0000">
                  <a:alpha val="50000"/>
                </a:srgbClr>
              </a:gs>
              <a:gs pos="100000">
                <a:srgbClr val="FFE8A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EF50F3B8-E44D-49E1-BDA1-5AA731F99A4D}"/>
              </a:ext>
            </a:extLst>
          </p:cNvPr>
          <p:cNvCxnSpPr>
            <a:cxnSpLocks/>
          </p:cNvCxnSpPr>
          <p:nvPr/>
        </p:nvCxnSpPr>
        <p:spPr>
          <a:xfrm rot="10800000">
            <a:off x="1952626" y="1381125"/>
            <a:ext cx="2675051" cy="1121390"/>
          </a:xfrm>
          <a:prstGeom prst="bentConnector3">
            <a:avLst>
              <a:gd name="adj1" fmla="val 99850"/>
            </a:avLst>
          </a:prstGeom>
          <a:ln w="63500" cap="rnd">
            <a:gradFill flip="none" rotWithShape="1">
              <a:gsLst>
                <a:gs pos="15000">
                  <a:srgbClr val="FF0000"/>
                </a:gs>
                <a:gs pos="77000">
                  <a:srgbClr val="F9B232"/>
                </a:gs>
                <a:gs pos="95000">
                  <a:srgbClr val="FF0000"/>
                </a:gs>
              </a:gsLst>
              <a:lin ang="13500000" scaled="1"/>
              <a:tileRect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C7FE1ACC-BAC6-4FF5-A6E8-CE7A309B1768}"/>
              </a:ext>
            </a:extLst>
          </p:cNvPr>
          <p:cNvSpPr/>
          <p:nvPr/>
        </p:nvSpPr>
        <p:spPr>
          <a:xfrm>
            <a:off x="2593590" y="2374078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9CF79-3978-4623-B47C-A71B67C62C5E}"/>
              </a:ext>
            </a:extLst>
          </p:cNvPr>
          <p:cNvSpPr txBox="1"/>
          <p:nvPr/>
        </p:nvSpPr>
        <p:spPr>
          <a:xfrm>
            <a:off x="1217325" y="2855137"/>
            <a:ext cx="683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accent1">
                    <a:lumMod val="50000"/>
                  </a:schemeClr>
                </a:solidFill>
                <a:latin typeface="Futura Lt BT" panose="020B0402020204020303" pitchFamily="34" charset="0"/>
              </a:rPr>
              <a:t>Ambient Air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E5E11-AD3E-4918-BB98-9F6AAE964BE6}"/>
              </a:ext>
            </a:extLst>
          </p:cNvPr>
          <p:cNvSpPr/>
          <p:nvPr/>
        </p:nvSpPr>
        <p:spPr>
          <a:xfrm flipV="1">
            <a:off x="2292349" y="3133552"/>
            <a:ext cx="4451235" cy="798684"/>
          </a:xfrm>
          <a:prstGeom prst="rect">
            <a:avLst/>
          </a:prstGeom>
          <a:gradFill flip="none" rotWithShape="1">
            <a:gsLst>
              <a:gs pos="39000">
                <a:srgbClr val="E69E56">
                  <a:alpha val="50000"/>
                </a:srgbClr>
              </a:gs>
              <a:gs pos="68000">
                <a:schemeClr val="accent4">
                  <a:lumMod val="40000"/>
                  <a:lumOff val="60000"/>
                  <a:alpha val="50000"/>
                </a:schemeClr>
              </a:gs>
              <a:gs pos="15000">
                <a:srgbClr val="FF0000">
                  <a:alpha val="50000"/>
                </a:srgb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FBE56A-2F13-4278-9009-0A1FCEE2AA48}"/>
              </a:ext>
            </a:extLst>
          </p:cNvPr>
          <p:cNvCxnSpPr>
            <a:cxnSpLocks/>
          </p:cNvCxnSpPr>
          <p:nvPr/>
        </p:nvCxnSpPr>
        <p:spPr>
          <a:xfrm>
            <a:off x="772160" y="3114675"/>
            <a:ext cx="1561465" cy="0"/>
          </a:xfrm>
          <a:prstGeom prst="straightConnector1">
            <a:avLst/>
          </a:prstGeom>
          <a:ln w="63500" cap="rnd"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4000">
                  <a:schemeClr val="accent1">
                    <a:lumMod val="45000"/>
                    <a:lumOff val="55000"/>
                  </a:schemeClr>
                </a:gs>
                <a:gs pos="82000">
                  <a:schemeClr val="accent1">
                    <a:lumMod val="50000"/>
                  </a:schemeClr>
                </a:gs>
              </a:gsLst>
              <a:lin ang="0" scaled="1"/>
              <a:tileRect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117EC5-7338-4297-823F-8C8DA5E30958}"/>
              </a:ext>
            </a:extLst>
          </p:cNvPr>
          <p:cNvSpPr txBox="1"/>
          <p:nvPr/>
        </p:nvSpPr>
        <p:spPr>
          <a:xfrm>
            <a:off x="1709611" y="1156986"/>
            <a:ext cx="486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rgbClr val="FF0000"/>
                </a:solidFill>
                <a:latin typeface="Futura Lt BT" panose="020B0402020204020303" pitchFamily="34" charset="0"/>
              </a:rPr>
              <a:t>Hot Air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1A57DE4-9325-4FB8-8E6C-2F3F71903787}"/>
              </a:ext>
            </a:extLst>
          </p:cNvPr>
          <p:cNvSpPr/>
          <p:nvPr/>
        </p:nvSpPr>
        <p:spPr>
          <a:xfrm rot="3838455">
            <a:off x="4742534" y="3316545"/>
            <a:ext cx="364559" cy="324384"/>
          </a:xfrm>
          <a:custGeom>
            <a:avLst/>
            <a:gdLst>
              <a:gd name="connsiteX0" fmla="*/ 3894 w 1271386"/>
              <a:gd name="connsiteY0" fmla="*/ 167793 h 1229491"/>
              <a:gd name="connsiteX1" fmla="*/ 32469 w 1271386"/>
              <a:gd name="connsiteY1" fmla="*/ 720243 h 1229491"/>
              <a:gd name="connsiteX2" fmla="*/ 242019 w 1271386"/>
              <a:gd name="connsiteY2" fmla="*/ 1091718 h 1229491"/>
              <a:gd name="connsiteX3" fmla="*/ 661119 w 1271386"/>
              <a:gd name="connsiteY3" fmla="*/ 1225068 h 1229491"/>
              <a:gd name="connsiteX4" fmla="*/ 1013544 w 1271386"/>
              <a:gd name="connsiteY4" fmla="*/ 1186968 h 1229491"/>
              <a:gd name="connsiteX5" fmla="*/ 1175469 w 1271386"/>
              <a:gd name="connsiteY5" fmla="*/ 1082193 h 1229491"/>
              <a:gd name="connsiteX6" fmla="*/ 1223094 w 1271386"/>
              <a:gd name="connsiteY6" fmla="*/ 910743 h 1229491"/>
              <a:gd name="connsiteX7" fmla="*/ 1270719 w 1271386"/>
              <a:gd name="connsiteY7" fmla="*/ 624993 h 1229491"/>
              <a:gd name="connsiteX8" fmla="*/ 1242144 w 1271386"/>
              <a:gd name="connsiteY8" fmla="*/ 272568 h 1229491"/>
              <a:gd name="connsiteX9" fmla="*/ 1127844 w 1271386"/>
              <a:gd name="connsiteY9" fmla="*/ 101118 h 1229491"/>
              <a:gd name="connsiteX10" fmla="*/ 718269 w 1271386"/>
              <a:gd name="connsiteY10" fmla="*/ 34443 h 1229491"/>
              <a:gd name="connsiteX11" fmla="*/ 461094 w 1271386"/>
              <a:gd name="connsiteY11" fmla="*/ 15393 h 1229491"/>
              <a:gd name="connsiteX12" fmla="*/ 222969 w 1271386"/>
              <a:gd name="connsiteY12" fmla="*/ 263043 h 1229491"/>
              <a:gd name="connsiteX13" fmla="*/ 261069 w 1271386"/>
              <a:gd name="connsiteY13" fmla="*/ 634518 h 1229491"/>
              <a:gd name="connsiteX14" fmla="*/ 442044 w 1271386"/>
              <a:gd name="connsiteY14" fmla="*/ 844068 h 1229491"/>
              <a:gd name="connsiteX15" fmla="*/ 718269 w 1271386"/>
              <a:gd name="connsiteY15" fmla="*/ 910743 h 1229491"/>
              <a:gd name="connsiteX16" fmla="*/ 984969 w 1271386"/>
              <a:gd name="connsiteY16" fmla="*/ 805968 h 1229491"/>
              <a:gd name="connsiteX17" fmla="*/ 994494 w 1271386"/>
              <a:gd name="connsiteY17" fmla="*/ 529743 h 1229491"/>
              <a:gd name="connsiteX18" fmla="*/ 870669 w 1271386"/>
              <a:gd name="connsiteY18" fmla="*/ 329718 h 1229491"/>
              <a:gd name="connsiteX19" fmla="*/ 670644 w 1271386"/>
              <a:gd name="connsiteY19" fmla="*/ 234468 h 1229491"/>
              <a:gd name="connsiteX20" fmla="*/ 546819 w 1271386"/>
              <a:gd name="connsiteY20" fmla="*/ 310668 h 1229491"/>
              <a:gd name="connsiteX21" fmla="*/ 499194 w 1271386"/>
              <a:gd name="connsiteY21" fmla="*/ 453543 h 1229491"/>
              <a:gd name="connsiteX22" fmla="*/ 537294 w 1271386"/>
              <a:gd name="connsiteY22" fmla="*/ 596418 h 1229491"/>
              <a:gd name="connsiteX23" fmla="*/ 756369 w 1271386"/>
              <a:gd name="connsiteY23" fmla="*/ 682143 h 1229491"/>
              <a:gd name="connsiteX24" fmla="*/ 756369 w 1271386"/>
              <a:gd name="connsiteY24" fmla="*/ 539268 h 1229491"/>
              <a:gd name="connsiteX0" fmla="*/ 3894 w 1271386"/>
              <a:gd name="connsiteY0" fmla="*/ 224968 h 1286666"/>
              <a:gd name="connsiteX1" fmla="*/ 32469 w 1271386"/>
              <a:gd name="connsiteY1" fmla="*/ 777418 h 1286666"/>
              <a:gd name="connsiteX2" fmla="*/ 242019 w 1271386"/>
              <a:gd name="connsiteY2" fmla="*/ 1148893 h 1286666"/>
              <a:gd name="connsiteX3" fmla="*/ 661119 w 1271386"/>
              <a:gd name="connsiteY3" fmla="*/ 1282243 h 1286666"/>
              <a:gd name="connsiteX4" fmla="*/ 1013544 w 1271386"/>
              <a:gd name="connsiteY4" fmla="*/ 1244143 h 1286666"/>
              <a:gd name="connsiteX5" fmla="*/ 1175469 w 1271386"/>
              <a:gd name="connsiteY5" fmla="*/ 1139368 h 1286666"/>
              <a:gd name="connsiteX6" fmla="*/ 1223094 w 1271386"/>
              <a:gd name="connsiteY6" fmla="*/ 967918 h 1286666"/>
              <a:gd name="connsiteX7" fmla="*/ 1270719 w 1271386"/>
              <a:gd name="connsiteY7" fmla="*/ 682168 h 1286666"/>
              <a:gd name="connsiteX8" fmla="*/ 1242144 w 1271386"/>
              <a:gd name="connsiteY8" fmla="*/ 329743 h 1286666"/>
              <a:gd name="connsiteX9" fmla="*/ 1127844 w 1271386"/>
              <a:gd name="connsiteY9" fmla="*/ 158293 h 1286666"/>
              <a:gd name="connsiteX10" fmla="*/ 753988 w 1271386"/>
              <a:gd name="connsiteY10" fmla="*/ 3511 h 1286666"/>
              <a:gd name="connsiteX11" fmla="*/ 461094 w 1271386"/>
              <a:gd name="connsiteY11" fmla="*/ 72568 h 1286666"/>
              <a:gd name="connsiteX12" fmla="*/ 222969 w 1271386"/>
              <a:gd name="connsiteY12" fmla="*/ 320218 h 1286666"/>
              <a:gd name="connsiteX13" fmla="*/ 261069 w 1271386"/>
              <a:gd name="connsiteY13" fmla="*/ 691693 h 1286666"/>
              <a:gd name="connsiteX14" fmla="*/ 442044 w 1271386"/>
              <a:gd name="connsiteY14" fmla="*/ 901243 h 1286666"/>
              <a:gd name="connsiteX15" fmla="*/ 718269 w 1271386"/>
              <a:gd name="connsiteY15" fmla="*/ 967918 h 1286666"/>
              <a:gd name="connsiteX16" fmla="*/ 984969 w 1271386"/>
              <a:gd name="connsiteY16" fmla="*/ 863143 h 1286666"/>
              <a:gd name="connsiteX17" fmla="*/ 994494 w 1271386"/>
              <a:gd name="connsiteY17" fmla="*/ 586918 h 1286666"/>
              <a:gd name="connsiteX18" fmla="*/ 870669 w 1271386"/>
              <a:gd name="connsiteY18" fmla="*/ 386893 h 1286666"/>
              <a:gd name="connsiteX19" fmla="*/ 670644 w 1271386"/>
              <a:gd name="connsiteY19" fmla="*/ 291643 h 1286666"/>
              <a:gd name="connsiteX20" fmla="*/ 546819 w 1271386"/>
              <a:gd name="connsiteY20" fmla="*/ 367843 h 1286666"/>
              <a:gd name="connsiteX21" fmla="*/ 499194 w 1271386"/>
              <a:gd name="connsiteY21" fmla="*/ 510718 h 1286666"/>
              <a:gd name="connsiteX22" fmla="*/ 537294 w 1271386"/>
              <a:gd name="connsiteY22" fmla="*/ 653593 h 1286666"/>
              <a:gd name="connsiteX23" fmla="*/ 756369 w 1271386"/>
              <a:gd name="connsiteY23" fmla="*/ 739318 h 1286666"/>
              <a:gd name="connsiteX24" fmla="*/ 756369 w 1271386"/>
              <a:gd name="connsiteY24" fmla="*/ 596443 h 1286666"/>
              <a:gd name="connsiteX0" fmla="*/ 3894 w 1271228"/>
              <a:gd name="connsiteY0" fmla="*/ 224696 h 1286394"/>
              <a:gd name="connsiteX1" fmla="*/ 32469 w 1271228"/>
              <a:gd name="connsiteY1" fmla="*/ 777146 h 1286394"/>
              <a:gd name="connsiteX2" fmla="*/ 242019 w 1271228"/>
              <a:gd name="connsiteY2" fmla="*/ 1148621 h 1286394"/>
              <a:gd name="connsiteX3" fmla="*/ 661119 w 1271228"/>
              <a:gd name="connsiteY3" fmla="*/ 1281971 h 1286394"/>
              <a:gd name="connsiteX4" fmla="*/ 1013544 w 1271228"/>
              <a:gd name="connsiteY4" fmla="*/ 1243871 h 1286394"/>
              <a:gd name="connsiteX5" fmla="*/ 1175469 w 1271228"/>
              <a:gd name="connsiteY5" fmla="*/ 1139096 h 1286394"/>
              <a:gd name="connsiteX6" fmla="*/ 1223094 w 1271228"/>
              <a:gd name="connsiteY6" fmla="*/ 967646 h 1286394"/>
              <a:gd name="connsiteX7" fmla="*/ 1270719 w 1271228"/>
              <a:gd name="connsiteY7" fmla="*/ 681896 h 1286394"/>
              <a:gd name="connsiteX8" fmla="*/ 1242144 w 1271228"/>
              <a:gd name="connsiteY8" fmla="*/ 329471 h 1286394"/>
              <a:gd name="connsiteX9" fmla="*/ 1151656 w 1271228"/>
              <a:gd name="connsiteY9" fmla="*/ 153259 h 1286394"/>
              <a:gd name="connsiteX10" fmla="*/ 753988 w 1271228"/>
              <a:gd name="connsiteY10" fmla="*/ 3239 h 1286394"/>
              <a:gd name="connsiteX11" fmla="*/ 461094 w 1271228"/>
              <a:gd name="connsiteY11" fmla="*/ 72296 h 1286394"/>
              <a:gd name="connsiteX12" fmla="*/ 222969 w 1271228"/>
              <a:gd name="connsiteY12" fmla="*/ 319946 h 1286394"/>
              <a:gd name="connsiteX13" fmla="*/ 261069 w 1271228"/>
              <a:gd name="connsiteY13" fmla="*/ 691421 h 1286394"/>
              <a:gd name="connsiteX14" fmla="*/ 442044 w 1271228"/>
              <a:gd name="connsiteY14" fmla="*/ 900971 h 1286394"/>
              <a:gd name="connsiteX15" fmla="*/ 718269 w 1271228"/>
              <a:gd name="connsiteY15" fmla="*/ 967646 h 1286394"/>
              <a:gd name="connsiteX16" fmla="*/ 984969 w 1271228"/>
              <a:gd name="connsiteY16" fmla="*/ 862871 h 1286394"/>
              <a:gd name="connsiteX17" fmla="*/ 994494 w 1271228"/>
              <a:gd name="connsiteY17" fmla="*/ 586646 h 1286394"/>
              <a:gd name="connsiteX18" fmla="*/ 870669 w 1271228"/>
              <a:gd name="connsiteY18" fmla="*/ 386621 h 1286394"/>
              <a:gd name="connsiteX19" fmla="*/ 670644 w 1271228"/>
              <a:gd name="connsiteY19" fmla="*/ 291371 h 1286394"/>
              <a:gd name="connsiteX20" fmla="*/ 546819 w 1271228"/>
              <a:gd name="connsiteY20" fmla="*/ 367571 h 1286394"/>
              <a:gd name="connsiteX21" fmla="*/ 499194 w 1271228"/>
              <a:gd name="connsiteY21" fmla="*/ 510446 h 1286394"/>
              <a:gd name="connsiteX22" fmla="*/ 537294 w 1271228"/>
              <a:gd name="connsiteY22" fmla="*/ 653321 h 1286394"/>
              <a:gd name="connsiteX23" fmla="*/ 756369 w 1271228"/>
              <a:gd name="connsiteY23" fmla="*/ 739046 h 1286394"/>
              <a:gd name="connsiteX24" fmla="*/ 756369 w 1271228"/>
              <a:gd name="connsiteY24" fmla="*/ 596171 h 1286394"/>
              <a:gd name="connsiteX0" fmla="*/ 3894 w 1290683"/>
              <a:gd name="connsiteY0" fmla="*/ 224696 h 1286394"/>
              <a:gd name="connsiteX1" fmla="*/ 32469 w 1290683"/>
              <a:gd name="connsiteY1" fmla="*/ 777146 h 1286394"/>
              <a:gd name="connsiteX2" fmla="*/ 242019 w 1290683"/>
              <a:gd name="connsiteY2" fmla="*/ 1148621 h 1286394"/>
              <a:gd name="connsiteX3" fmla="*/ 661119 w 1290683"/>
              <a:gd name="connsiteY3" fmla="*/ 1281971 h 1286394"/>
              <a:gd name="connsiteX4" fmla="*/ 1013544 w 1290683"/>
              <a:gd name="connsiteY4" fmla="*/ 1243871 h 1286394"/>
              <a:gd name="connsiteX5" fmla="*/ 1175469 w 1290683"/>
              <a:gd name="connsiteY5" fmla="*/ 1139096 h 1286394"/>
              <a:gd name="connsiteX6" fmla="*/ 1223094 w 1290683"/>
              <a:gd name="connsiteY6" fmla="*/ 967646 h 1286394"/>
              <a:gd name="connsiteX7" fmla="*/ 1270719 w 1290683"/>
              <a:gd name="connsiteY7" fmla="*/ 681896 h 1286394"/>
              <a:gd name="connsiteX8" fmla="*/ 1282625 w 1290683"/>
              <a:gd name="connsiteY8" fmla="*/ 341377 h 1286394"/>
              <a:gd name="connsiteX9" fmla="*/ 1151656 w 1290683"/>
              <a:gd name="connsiteY9" fmla="*/ 153259 h 1286394"/>
              <a:gd name="connsiteX10" fmla="*/ 753988 w 1290683"/>
              <a:gd name="connsiteY10" fmla="*/ 3239 h 1286394"/>
              <a:gd name="connsiteX11" fmla="*/ 461094 w 1290683"/>
              <a:gd name="connsiteY11" fmla="*/ 72296 h 1286394"/>
              <a:gd name="connsiteX12" fmla="*/ 222969 w 1290683"/>
              <a:gd name="connsiteY12" fmla="*/ 319946 h 1286394"/>
              <a:gd name="connsiteX13" fmla="*/ 261069 w 1290683"/>
              <a:gd name="connsiteY13" fmla="*/ 691421 h 1286394"/>
              <a:gd name="connsiteX14" fmla="*/ 442044 w 1290683"/>
              <a:gd name="connsiteY14" fmla="*/ 900971 h 1286394"/>
              <a:gd name="connsiteX15" fmla="*/ 718269 w 1290683"/>
              <a:gd name="connsiteY15" fmla="*/ 967646 h 1286394"/>
              <a:gd name="connsiteX16" fmla="*/ 984969 w 1290683"/>
              <a:gd name="connsiteY16" fmla="*/ 862871 h 1286394"/>
              <a:gd name="connsiteX17" fmla="*/ 994494 w 1290683"/>
              <a:gd name="connsiteY17" fmla="*/ 586646 h 1286394"/>
              <a:gd name="connsiteX18" fmla="*/ 870669 w 1290683"/>
              <a:gd name="connsiteY18" fmla="*/ 386621 h 1286394"/>
              <a:gd name="connsiteX19" fmla="*/ 670644 w 1290683"/>
              <a:gd name="connsiteY19" fmla="*/ 291371 h 1286394"/>
              <a:gd name="connsiteX20" fmla="*/ 546819 w 1290683"/>
              <a:gd name="connsiteY20" fmla="*/ 367571 h 1286394"/>
              <a:gd name="connsiteX21" fmla="*/ 499194 w 1290683"/>
              <a:gd name="connsiteY21" fmla="*/ 510446 h 1286394"/>
              <a:gd name="connsiteX22" fmla="*/ 537294 w 1290683"/>
              <a:gd name="connsiteY22" fmla="*/ 653321 h 1286394"/>
              <a:gd name="connsiteX23" fmla="*/ 756369 w 1290683"/>
              <a:gd name="connsiteY23" fmla="*/ 739046 h 1286394"/>
              <a:gd name="connsiteX24" fmla="*/ 756369 w 1290683"/>
              <a:gd name="connsiteY24" fmla="*/ 596171 h 1286394"/>
              <a:gd name="connsiteX0" fmla="*/ 3894 w 1325536"/>
              <a:gd name="connsiteY0" fmla="*/ 224696 h 1286394"/>
              <a:gd name="connsiteX1" fmla="*/ 32469 w 1325536"/>
              <a:gd name="connsiteY1" fmla="*/ 777146 h 1286394"/>
              <a:gd name="connsiteX2" fmla="*/ 242019 w 1325536"/>
              <a:gd name="connsiteY2" fmla="*/ 1148621 h 1286394"/>
              <a:gd name="connsiteX3" fmla="*/ 661119 w 1325536"/>
              <a:gd name="connsiteY3" fmla="*/ 1281971 h 1286394"/>
              <a:gd name="connsiteX4" fmla="*/ 1013544 w 1325536"/>
              <a:gd name="connsiteY4" fmla="*/ 1243871 h 1286394"/>
              <a:gd name="connsiteX5" fmla="*/ 1175469 w 1325536"/>
              <a:gd name="connsiteY5" fmla="*/ 1139096 h 1286394"/>
              <a:gd name="connsiteX6" fmla="*/ 1223094 w 1325536"/>
              <a:gd name="connsiteY6" fmla="*/ 967646 h 1286394"/>
              <a:gd name="connsiteX7" fmla="*/ 1323106 w 1325536"/>
              <a:gd name="connsiteY7" fmla="*/ 700946 h 1286394"/>
              <a:gd name="connsiteX8" fmla="*/ 1282625 w 1325536"/>
              <a:gd name="connsiteY8" fmla="*/ 341377 h 1286394"/>
              <a:gd name="connsiteX9" fmla="*/ 1151656 w 1325536"/>
              <a:gd name="connsiteY9" fmla="*/ 153259 h 1286394"/>
              <a:gd name="connsiteX10" fmla="*/ 753988 w 1325536"/>
              <a:gd name="connsiteY10" fmla="*/ 3239 h 1286394"/>
              <a:gd name="connsiteX11" fmla="*/ 461094 w 1325536"/>
              <a:gd name="connsiteY11" fmla="*/ 72296 h 1286394"/>
              <a:gd name="connsiteX12" fmla="*/ 222969 w 1325536"/>
              <a:gd name="connsiteY12" fmla="*/ 319946 h 1286394"/>
              <a:gd name="connsiteX13" fmla="*/ 261069 w 1325536"/>
              <a:gd name="connsiteY13" fmla="*/ 691421 h 1286394"/>
              <a:gd name="connsiteX14" fmla="*/ 442044 w 1325536"/>
              <a:gd name="connsiteY14" fmla="*/ 900971 h 1286394"/>
              <a:gd name="connsiteX15" fmla="*/ 718269 w 1325536"/>
              <a:gd name="connsiteY15" fmla="*/ 967646 h 1286394"/>
              <a:gd name="connsiteX16" fmla="*/ 984969 w 1325536"/>
              <a:gd name="connsiteY16" fmla="*/ 862871 h 1286394"/>
              <a:gd name="connsiteX17" fmla="*/ 994494 w 1325536"/>
              <a:gd name="connsiteY17" fmla="*/ 586646 h 1286394"/>
              <a:gd name="connsiteX18" fmla="*/ 870669 w 1325536"/>
              <a:gd name="connsiteY18" fmla="*/ 386621 h 1286394"/>
              <a:gd name="connsiteX19" fmla="*/ 670644 w 1325536"/>
              <a:gd name="connsiteY19" fmla="*/ 291371 h 1286394"/>
              <a:gd name="connsiteX20" fmla="*/ 546819 w 1325536"/>
              <a:gd name="connsiteY20" fmla="*/ 367571 h 1286394"/>
              <a:gd name="connsiteX21" fmla="*/ 499194 w 1325536"/>
              <a:gd name="connsiteY21" fmla="*/ 510446 h 1286394"/>
              <a:gd name="connsiteX22" fmla="*/ 537294 w 1325536"/>
              <a:gd name="connsiteY22" fmla="*/ 653321 h 1286394"/>
              <a:gd name="connsiteX23" fmla="*/ 756369 w 1325536"/>
              <a:gd name="connsiteY23" fmla="*/ 739046 h 1286394"/>
              <a:gd name="connsiteX24" fmla="*/ 756369 w 1325536"/>
              <a:gd name="connsiteY24" fmla="*/ 596171 h 1286394"/>
              <a:gd name="connsiteX0" fmla="*/ 3894 w 1323140"/>
              <a:gd name="connsiteY0" fmla="*/ 224696 h 1286394"/>
              <a:gd name="connsiteX1" fmla="*/ 32469 w 1323140"/>
              <a:gd name="connsiteY1" fmla="*/ 777146 h 1286394"/>
              <a:gd name="connsiteX2" fmla="*/ 242019 w 1323140"/>
              <a:gd name="connsiteY2" fmla="*/ 1148621 h 1286394"/>
              <a:gd name="connsiteX3" fmla="*/ 661119 w 1323140"/>
              <a:gd name="connsiteY3" fmla="*/ 1281971 h 1286394"/>
              <a:gd name="connsiteX4" fmla="*/ 1013544 w 1323140"/>
              <a:gd name="connsiteY4" fmla="*/ 1243871 h 1286394"/>
              <a:gd name="connsiteX5" fmla="*/ 1175469 w 1323140"/>
              <a:gd name="connsiteY5" fmla="*/ 1139096 h 1286394"/>
              <a:gd name="connsiteX6" fmla="*/ 1277863 w 1323140"/>
              <a:gd name="connsiteY6" fmla="*/ 996221 h 1286394"/>
              <a:gd name="connsiteX7" fmla="*/ 1323106 w 1323140"/>
              <a:gd name="connsiteY7" fmla="*/ 700946 h 1286394"/>
              <a:gd name="connsiteX8" fmla="*/ 1282625 w 1323140"/>
              <a:gd name="connsiteY8" fmla="*/ 341377 h 1286394"/>
              <a:gd name="connsiteX9" fmla="*/ 1151656 w 1323140"/>
              <a:gd name="connsiteY9" fmla="*/ 153259 h 1286394"/>
              <a:gd name="connsiteX10" fmla="*/ 753988 w 1323140"/>
              <a:gd name="connsiteY10" fmla="*/ 3239 h 1286394"/>
              <a:gd name="connsiteX11" fmla="*/ 461094 w 1323140"/>
              <a:gd name="connsiteY11" fmla="*/ 72296 h 1286394"/>
              <a:gd name="connsiteX12" fmla="*/ 222969 w 1323140"/>
              <a:gd name="connsiteY12" fmla="*/ 319946 h 1286394"/>
              <a:gd name="connsiteX13" fmla="*/ 261069 w 1323140"/>
              <a:gd name="connsiteY13" fmla="*/ 691421 h 1286394"/>
              <a:gd name="connsiteX14" fmla="*/ 442044 w 1323140"/>
              <a:gd name="connsiteY14" fmla="*/ 900971 h 1286394"/>
              <a:gd name="connsiteX15" fmla="*/ 718269 w 1323140"/>
              <a:gd name="connsiteY15" fmla="*/ 967646 h 1286394"/>
              <a:gd name="connsiteX16" fmla="*/ 984969 w 1323140"/>
              <a:gd name="connsiteY16" fmla="*/ 862871 h 1286394"/>
              <a:gd name="connsiteX17" fmla="*/ 994494 w 1323140"/>
              <a:gd name="connsiteY17" fmla="*/ 586646 h 1286394"/>
              <a:gd name="connsiteX18" fmla="*/ 870669 w 1323140"/>
              <a:gd name="connsiteY18" fmla="*/ 386621 h 1286394"/>
              <a:gd name="connsiteX19" fmla="*/ 670644 w 1323140"/>
              <a:gd name="connsiteY19" fmla="*/ 291371 h 1286394"/>
              <a:gd name="connsiteX20" fmla="*/ 546819 w 1323140"/>
              <a:gd name="connsiteY20" fmla="*/ 367571 h 1286394"/>
              <a:gd name="connsiteX21" fmla="*/ 499194 w 1323140"/>
              <a:gd name="connsiteY21" fmla="*/ 510446 h 1286394"/>
              <a:gd name="connsiteX22" fmla="*/ 537294 w 1323140"/>
              <a:gd name="connsiteY22" fmla="*/ 653321 h 1286394"/>
              <a:gd name="connsiteX23" fmla="*/ 756369 w 1323140"/>
              <a:gd name="connsiteY23" fmla="*/ 739046 h 1286394"/>
              <a:gd name="connsiteX24" fmla="*/ 756369 w 1323140"/>
              <a:gd name="connsiteY24" fmla="*/ 596171 h 1286394"/>
              <a:gd name="connsiteX0" fmla="*/ 26698 w 1345944"/>
              <a:gd name="connsiteY0" fmla="*/ 224696 h 1286394"/>
              <a:gd name="connsiteX1" fmla="*/ 503 w 1345944"/>
              <a:gd name="connsiteY1" fmla="*/ 360427 h 1286394"/>
              <a:gd name="connsiteX2" fmla="*/ 55273 w 1345944"/>
              <a:gd name="connsiteY2" fmla="*/ 777146 h 1286394"/>
              <a:gd name="connsiteX3" fmla="*/ 264823 w 1345944"/>
              <a:gd name="connsiteY3" fmla="*/ 1148621 h 1286394"/>
              <a:gd name="connsiteX4" fmla="*/ 683923 w 1345944"/>
              <a:gd name="connsiteY4" fmla="*/ 1281971 h 1286394"/>
              <a:gd name="connsiteX5" fmla="*/ 1036348 w 1345944"/>
              <a:gd name="connsiteY5" fmla="*/ 1243871 h 1286394"/>
              <a:gd name="connsiteX6" fmla="*/ 1198273 w 1345944"/>
              <a:gd name="connsiteY6" fmla="*/ 1139096 h 1286394"/>
              <a:gd name="connsiteX7" fmla="*/ 1300667 w 1345944"/>
              <a:gd name="connsiteY7" fmla="*/ 996221 h 1286394"/>
              <a:gd name="connsiteX8" fmla="*/ 1345910 w 1345944"/>
              <a:gd name="connsiteY8" fmla="*/ 700946 h 1286394"/>
              <a:gd name="connsiteX9" fmla="*/ 1305429 w 1345944"/>
              <a:gd name="connsiteY9" fmla="*/ 341377 h 1286394"/>
              <a:gd name="connsiteX10" fmla="*/ 1174460 w 1345944"/>
              <a:gd name="connsiteY10" fmla="*/ 153259 h 1286394"/>
              <a:gd name="connsiteX11" fmla="*/ 776792 w 1345944"/>
              <a:gd name="connsiteY11" fmla="*/ 3239 h 1286394"/>
              <a:gd name="connsiteX12" fmla="*/ 483898 w 1345944"/>
              <a:gd name="connsiteY12" fmla="*/ 72296 h 1286394"/>
              <a:gd name="connsiteX13" fmla="*/ 245773 w 1345944"/>
              <a:gd name="connsiteY13" fmla="*/ 319946 h 1286394"/>
              <a:gd name="connsiteX14" fmla="*/ 283873 w 1345944"/>
              <a:gd name="connsiteY14" fmla="*/ 691421 h 1286394"/>
              <a:gd name="connsiteX15" fmla="*/ 464848 w 1345944"/>
              <a:gd name="connsiteY15" fmla="*/ 900971 h 1286394"/>
              <a:gd name="connsiteX16" fmla="*/ 741073 w 1345944"/>
              <a:gd name="connsiteY16" fmla="*/ 967646 h 1286394"/>
              <a:gd name="connsiteX17" fmla="*/ 1007773 w 1345944"/>
              <a:gd name="connsiteY17" fmla="*/ 862871 h 1286394"/>
              <a:gd name="connsiteX18" fmla="*/ 1017298 w 1345944"/>
              <a:gd name="connsiteY18" fmla="*/ 586646 h 1286394"/>
              <a:gd name="connsiteX19" fmla="*/ 893473 w 1345944"/>
              <a:gd name="connsiteY19" fmla="*/ 386621 h 1286394"/>
              <a:gd name="connsiteX20" fmla="*/ 693448 w 1345944"/>
              <a:gd name="connsiteY20" fmla="*/ 291371 h 1286394"/>
              <a:gd name="connsiteX21" fmla="*/ 569623 w 1345944"/>
              <a:gd name="connsiteY21" fmla="*/ 367571 h 1286394"/>
              <a:gd name="connsiteX22" fmla="*/ 521998 w 1345944"/>
              <a:gd name="connsiteY22" fmla="*/ 510446 h 1286394"/>
              <a:gd name="connsiteX23" fmla="*/ 560098 w 1345944"/>
              <a:gd name="connsiteY23" fmla="*/ 653321 h 1286394"/>
              <a:gd name="connsiteX24" fmla="*/ 779173 w 1345944"/>
              <a:gd name="connsiteY24" fmla="*/ 739046 h 1286394"/>
              <a:gd name="connsiteX25" fmla="*/ 779173 w 1345944"/>
              <a:gd name="connsiteY25" fmla="*/ 596171 h 1286394"/>
              <a:gd name="connsiteX0" fmla="*/ 8297 w 1346593"/>
              <a:gd name="connsiteY0" fmla="*/ 222315 h 1286394"/>
              <a:gd name="connsiteX1" fmla="*/ 1152 w 1346593"/>
              <a:gd name="connsiteY1" fmla="*/ 360427 h 1286394"/>
              <a:gd name="connsiteX2" fmla="*/ 55922 w 1346593"/>
              <a:gd name="connsiteY2" fmla="*/ 777146 h 1286394"/>
              <a:gd name="connsiteX3" fmla="*/ 265472 w 1346593"/>
              <a:gd name="connsiteY3" fmla="*/ 1148621 h 1286394"/>
              <a:gd name="connsiteX4" fmla="*/ 684572 w 1346593"/>
              <a:gd name="connsiteY4" fmla="*/ 1281971 h 1286394"/>
              <a:gd name="connsiteX5" fmla="*/ 1036997 w 1346593"/>
              <a:gd name="connsiteY5" fmla="*/ 1243871 h 1286394"/>
              <a:gd name="connsiteX6" fmla="*/ 1198922 w 1346593"/>
              <a:gd name="connsiteY6" fmla="*/ 1139096 h 1286394"/>
              <a:gd name="connsiteX7" fmla="*/ 1301316 w 1346593"/>
              <a:gd name="connsiteY7" fmla="*/ 996221 h 1286394"/>
              <a:gd name="connsiteX8" fmla="*/ 1346559 w 1346593"/>
              <a:gd name="connsiteY8" fmla="*/ 700946 h 1286394"/>
              <a:gd name="connsiteX9" fmla="*/ 1306078 w 1346593"/>
              <a:gd name="connsiteY9" fmla="*/ 341377 h 1286394"/>
              <a:gd name="connsiteX10" fmla="*/ 1175109 w 1346593"/>
              <a:gd name="connsiteY10" fmla="*/ 153259 h 1286394"/>
              <a:gd name="connsiteX11" fmla="*/ 777441 w 1346593"/>
              <a:gd name="connsiteY11" fmla="*/ 3239 h 1286394"/>
              <a:gd name="connsiteX12" fmla="*/ 484547 w 1346593"/>
              <a:gd name="connsiteY12" fmla="*/ 72296 h 1286394"/>
              <a:gd name="connsiteX13" fmla="*/ 246422 w 1346593"/>
              <a:gd name="connsiteY13" fmla="*/ 319946 h 1286394"/>
              <a:gd name="connsiteX14" fmla="*/ 284522 w 1346593"/>
              <a:gd name="connsiteY14" fmla="*/ 691421 h 1286394"/>
              <a:gd name="connsiteX15" fmla="*/ 465497 w 1346593"/>
              <a:gd name="connsiteY15" fmla="*/ 900971 h 1286394"/>
              <a:gd name="connsiteX16" fmla="*/ 741722 w 1346593"/>
              <a:gd name="connsiteY16" fmla="*/ 967646 h 1286394"/>
              <a:gd name="connsiteX17" fmla="*/ 1008422 w 1346593"/>
              <a:gd name="connsiteY17" fmla="*/ 862871 h 1286394"/>
              <a:gd name="connsiteX18" fmla="*/ 1017947 w 1346593"/>
              <a:gd name="connsiteY18" fmla="*/ 586646 h 1286394"/>
              <a:gd name="connsiteX19" fmla="*/ 894122 w 1346593"/>
              <a:gd name="connsiteY19" fmla="*/ 386621 h 1286394"/>
              <a:gd name="connsiteX20" fmla="*/ 694097 w 1346593"/>
              <a:gd name="connsiteY20" fmla="*/ 291371 h 1286394"/>
              <a:gd name="connsiteX21" fmla="*/ 570272 w 1346593"/>
              <a:gd name="connsiteY21" fmla="*/ 367571 h 1286394"/>
              <a:gd name="connsiteX22" fmla="*/ 522647 w 1346593"/>
              <a:gd name="connsiteY22" fmla="*/ 510446 h 1286394"/>
              <a:gd name="connsiteX23" fmla="*/ 560747 w 1346593"/>
              <a:gd name="connsiteY23" fmla="*/ 653321 h 1286394"/>
              <a:gd name="connsiteX24" fmla="*/ 779822 w 1346593"/>
              <a:gd name="connsiteY24" fmla="*/ 739046 h 1286394"/>
              <a:gd name="connsiteX25" fmla="*/ 779822 w 1346593"/>
              <a:gd name="connsiteY25" fmla="*/ 596171 h 1286394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60747 w 1346593"/>
              <a:gd name="connsiteY23" fmla="*/ 656740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58428 w 1346593"/>
              <a:gd name="connsiteY18" fmla="*/ 592446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625"/>
              <a:gd name="connsiteY0" fmla="*/ 225056 h 1289135"/>
              <a:gd name="connsiteX1" fmla="*/ 1152 w 1346625"/>
              <a:gd name="connsiteY1" fmla="*/ 363168 h 1289135"/>
              <a:gd name="connsiteX2" fmla="*/ 55922 w 1346625"/>
              <a:gd name="connsiteY2" fmla="*/ 779887 h 1289135"/>
              <a:gd name="connsiteX3" fmla="*/ 265472 w 1346625"/>
              <a:gd name="connsiteY3" fmla="*/ 1151362 h 1289135"/>
              <a:gd name="connsiteX4" fmla="*/ 684572 w 1346625"/>
              <a:gd name="connsiteY4" fmla="*/ 1284712 h 1289135"/>
              <a:gd name="connsiteX5" fmla="*/ 1036997 w 1346625"/>
              <a:gd name="connsiteY5" fmla="*/ 1246612 h 1289135"/>
              <a:gd name="connsiteX6" fmla="*/ 1198922 w 1346625"/>
              <a:gd name="connsiteY6" fmla="*/ 1141837 h 1289135"/>
              <a:gd name="connsiteX7" fmla="*/ 1301316 w 1346625"/>
              <a:gd name="connsiteY7" fmla="*/ 998962 h 1289135"/>
              <a:gd name="connsiteX8" fmla="*/ 1346559 w 1346625"/>
              <a:gd name="connsiteY8" fmla="*/ 703687 h 1289135"/>
              <a:gd name="connsiteX9" fmla="*/ 1306078 w 1346625"/>
              <a:gd name="connsiteY9" fmla="*/ 344118 h 1289135"/>
              <a:gd name="connsiteX10" fmla="*/ 1134628 w 1346625"/>
              <a:gd name="connsiteY10" fmla="*/ 146475 h 1289135"/>
              <a:gd name="connsiteX11" fmla="*/ 777441 w 1346625"/>
              <a:gd name="connsiteY11" fmla="*/ 5980 h 1289135"/>
              <a:gd name="connsiteX12" fmla="*/ 463116 w 1346625"/>
              <a:gd name="connsiteY12" fmla="*/ 55987 h 1289135"/>
              <a:gd name="connsiteX13" fmla="*/ 246422 w 1346625"/>
              <a:gd name="connsiteY13" fmla="*/ 322687 h 1289135"/>
              <a:gd name="connsiteX14" fmla="*/ 284522 w 1346625"/>
              <a:gd name="connsiteY14" fmla="*/ 694162 h 1289135"/>
              <a:gd name="connsiteX15" fmla="*/ 465497 w 1346625"/>
              <a:gd name="connsiteY15" fmla="*/ 903712 h 1289135"/>
              <a:gd name="connsiteX16" fmla="*/ 741722 w 1346625"/>
              <a:gd name="connsiteY16" fmla="*/ 970387 h 1289135"/>
              <a:gd name="connsiteX17" fmla="*/ 1008422 w 1346625"/>
              <a:gd name="connsiteY17" fmla="*/ 865612 h 1289135"/>
              <a:gd name="connsiteX18" fmla="*/ 1058428 w 1346625"/>
              <a:gd name="connsiteY18" fmla="*/ 591768 h 1289135"/>
              <a:gd name="connsiteX19" fmla="*/ 944128 w 1346625"/>
              <a:gd name="connsiteY19" fmla="*/ 382218 h 1289135"/>
              <a:gd name="connsiteX20" fmla="*/ 739340 w 1346625"/>
              <a:gd name="connsiteY20" fmla="*/ 294112 h 1289135"/>
              <a:gd name="connsiteX21" fmla="*/ 570272 w 1346625"/>
              <a:gd name="connsiteY21" fmla="*/ 370312 h 1289135"/>
              <a:gd name="connsiteX22" fmla="*/ 522647 w 1346625"/>
              <a:gd name="connsiteY22" fmla="*/ 513187 h 1289135"/>
              <a:gd name="connsiteX23" fmla="*/ 551222 w 1346625"/>
              <a:gd name="connsiteY23" fmla="*/ 691781 h 1289135"/>
              <a:gd name="connsiteX24" fmla="*/ 753628 w 1346625"/>
              <a:gd name="connsiteY24" fmla="*/ 737024 h 1289135"/>
              <a:gd name="connsiteX25" fmla="*/ 779822 w 1346625"/>
              <a:gd name="connsiteY25" fmla="*/ 598912 h 1289135"/>
              <a:gd name="connsiteX0" fmla="*/ 8297 w 1346625"/>
              <a:gd name="connsiteY0" fmla="*/ 225056 h 1290047"/>
              <a:gd name="connsiteX1" fmla="*/ 1152 w 1346625"/>
              <a:gd name="connsiteY1" fmla="*/ 363168 h 1290047"/>
              <a:gd name="connsiteX2" fmla="*/ 55922 w 1346625"/>
              <a:gd name="connsiteY2" fmla="*/ 779887 h 1290047"/>
              <a:gd name="connsiteX3" fmla="*/ 274997 w 1346625"/>
              <a:gd name="connsiteY3" fmla="*/ 1137075 h 1290047"/>
              <a:gd name="connsiteX4" fmla="*/ 684572 w 1346625"/>
              <a:gd name="connsiteY4" fmla="*/ 1284712 h 1290047"/>
              <a:gd name="connsiteX5" fmla="*/ 1036997 w 1346625"/>
              <a:gd name="connsiteY5" fmla="*/ 1246612 h 1290047"/>
              <a:gd name="connsiteX6" fmla="*/ 1198922 w 1346625"/>
              <a:gd name="connsiteY6" fmla="*/ 1141837 h 1290047"/>
              <a:gd name="connsiteX7" fmla="*/ 1301316 w 1346625"/>
              <a:gd name="connsiteY7" fmla="*/ 998962 h 1290047"/>
              <a:gd name="connsiteX8" fmla="*/ 1346559 w 1346625"/>
              <a:gd name="connsiteY8" fmla="*/ 703687 h 1290047"/>
              <a:gd name="connsiteX9" fmla="*/ 1306078 w 1346625"/>
              <a:gd name="connsiteY9" fmla="*/ 344118 h 1290047"/>
              <a:gd name="connsiteX10" fmla="*/ 1134628 w 1346625"/>
              <a:gd name="connsiteY10" fmla="*/ 146475 h 1290047"/>
              <a:gd name="connsiteX11" fmla="*/ 777441 w 1346625"/>
              <a:gd name="connsiteY11" fmla="*/ 5980 h 1290047"/>
              <a:gd name="connsiteX12" fmla="*/ 463116 w 1346625"/>
              <a:gd name="connsiteY12" fmla="*/ 55987 h 1290047"/>
              <a:gd name="connsiteX13" fmla="*/ 246422 w 1346625"/>
              <a:gd name="connsiteY13" fmla="*/ 322687 h 1290047"/>
              <a:gd name="connsiteX14" fmla="*/ 284522 w 1346625"/>
              <a:gd name="connsiteY14" fmla="*/ 694162 h 1290047"/>
              <a:gd name="connsiteX15" fmla="*/ 465497 w 1346625"/>
              <a:gd name="connsiteY15" fmla="*/ 903712 h 1290047"/>
              <a:gd name="connsiteX16" fmla="*/ 741722 w 1346625"/>
              <a:gd name="connsiteY16" fmla="*/ 970387 h 1290047"/>
              <a:gd name="connsiteX17" fmla="*/ 1008422 w 1346625"/>
              <a:gd name="connsiteY17" fmla="*/ 865612 h 1290047"/>
              <a:gd name="connsiteX18" fmla="*/ 1058428 w 1346625"/>
              <a:gd name="connsiteY18" fmla="*/ 591768 h 1290047"/>
              <a:gd name="connsiteX19" fmla="*/ 944128 w 1346625"/>
              <a:gd name="connsiteY19" fmla="*/ 382218 h 1290047"/>
              <a:gd name="connsiteX20" fmla="*/ 739340 w 1346625"/>
              <a:gd name="connsiteY20" fmla="*/ 294112 h 1290047"/>
              <a:gd name="connsiteX21" fmla="*/ 570272 w 1346625"/>
              <a:gd name="connsiteY21" fmla="*/ 370312 h 1290047"/>
              <a:gd name="connsiteX22" fmla="*/ 522647 w 1346625"/>
              <a:gd name="connsiteY22" fmla="*/ 513187 h 1290047"/>
              <a:gd name="connsiteX23" fmla="*/ 551222 w 1346625"/>
              <a:gd name="connsiteY23" fmla="*/ 691781 h 1290047"/>
              <a:gd name="connsiteX24" fmla="*/ 753628 w 1346625"/>
              <a:gd name="connsiteY24" fmla="*/ 737024 h 1290047"/>
              <a:gd name="connsiteX25" fmla="*/ 779822 w 1346625"/>
              <a:gd name="connsiteY25" fmla="*/ 598912 h 1290047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51222 w 1346625"/>
              <a:gd name="connsiteY23" fmla="*/ 691781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7440 w 1346625"/>
              <a:gd name="connsiteY25" fmla="*/ 567956 h 1289931"/>
              <a:gd name="connsiteX0" fmla="*/ 0 w 1600265"/>
              <a:gd name="connsiteY0" fmla="*/ 227438 h 1289931"/>
              <a:gd name="connsiteX1" fmla="*/ 254792 w 1600265"/>
              <a:gd name="connsiteY1" fmla="*/ 363168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00265"/>
              <a:gd name="connsiteY0" fmla="*/ 227438 h 1289931"/>
              <a:gd name="connsiteX1" fmla="*/ 233361 w 1600265"/>
              <a:gd name="connsiteY1" fmla="*/ 367930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31222"/>
              <a:gd name="connsiteY0" fmla="*/ 248869 h 1289931"/>
              <a:gd name="connsiteX1" fmla="*/ 264318 w 1631222"/>
              <a:gd name="connsiteY1" fmla="*/ 367930 h 1289931"/>
              <a:gd name="connsiteX2" fmla="*/ 340519 w 1631222"/>
              <a:gd name="connsiteY2" fmla="*/ 779887 h 1289931"/>
              <a:gd name="connsiteX3" fmla="*/ 559594 w 1631222"/>
              <a:gd name="connsiteY3" fmla="*/ 1137075 h 1289931"/>
              <a:gd name="connsiteX4" fmla="*/ 969169 w 1631222"/>
              <a:gd name="connsiteY4" fmla="*/ 1284712 h 1289931"/>
              <a:gd name="connsiteX5" fmla="*/ 1321594 w 1631222"/>
              <a:gd name="connsiteY5" fmla="*/ 1246612 h 1289931"/>
              <a:gd name="connsiteX6" fmla="*/ 1488282 w 1631222"/>
              <a:gd name="connsiteY6" fmla="*/ 1148981 h 1289931"/>
              <a:gd name="connsiteX7" fmla="*/ 1585913 w 1631222"/>
              <a:gd name="connsiteY7" fmla="*/ 998962 h 1289931"/>
              <a:gd name="connsiteX8" fmla="*/ 1631156 w 1631222"/>
              <a:gd name="connsiteY8" fmla="*/ 703687 h 1289931"/>
              <a:gd name="connsiteX9" fmla="*/ 1590675 w 1631222"/>
              <a:gd name="connsiteY9" fmla="*/ 344118 h 1289931"/>
              <a:gd name="connsiteX10" fmla="*/ 1419225 w 1631222"/>
              <a:gd name="connsiteY10" fmla="*/ 146475 h 1289931"/>
              <a:gd name="connsiteX11" fmla="*/ 1062038 w 1631222"/>
              <a:gd name="connsiteY11" fmla="*/ 5980 h 1289931"/>
              <a:gd name="connsiteX12" fmla="*/ 747713 w 1631222"/>
              <a:gd name="connsiteY12" fmla="*/ 55987 h 1289931"/>
              <a:gd name="connsiteX13" fmla="*/ 531019 w 1631222"/>
              <a:gd name="connsiteY13" fmla="*/ 322687 h 1289931"/>
              <a:gd name="connsiteX14" fmla="*/ 569119 w 1631222"/>
              <a:gd name="connsiteY14" fmla="*/ 694162 h 1289931"/>
              <a:gd name="connsiteX15" fmla="*/ 750094 w 1631222"/>
              <a:gd name="connsiteY15" fmla="*/ 903712 h 1289931"/>
              <a:gd name="connsiteX16" fmla="*/ 1026319 w 1631222"/>
              <a:gd name="connsiteY16" fmla="*/ 970387 h 1289931"/>
              <a:gd name="connsiteX17" fmla="*/ 1293019 w 1631222"/>
              <a:gd name="connsiteY17" fmla="*/ 865612 h 1289931"/>
              <a:gd name="connsiteX18" fmla="*/ 1343025 w 1631222"/>
              <a:gd name="connsiteY18" fmla="*/ 591768 h 1289931"/>
              <a:gd name="connsiteX19" fmla="*/ 1228725 w 1631222"/>
              <a:gd name="connsiteY19" fmla="*/ 382218 h 1289931"/>
              <a:gd name="connsiteX20" fmla="*/ 1023937 w 1631222"/>
              <a:gd name="connsiteY20" fmla="*/ 294112 h 1289931"/>
              <a:gd name="connsiteX21" fmla="*/ 854869 w 1631222"/>
              <a:gd name="connsiteY21" fmla="*/ 370312 h 1289931"/>
              <a:gd name="connsiteX22" fmla="*/ 807244 w 1631222"/>
              <a:gd name="connsiteY22" fmla="*/ 513187 h 1289931"/>
              <a:gd name="connsiteX23" fmla="*/ 862013 w 1631222"/>
              <a:gd name="connsiteY23" fmla="*/ 677493 h 1289931"/>
              <a:gd name="connsiteX24" fmla="*/ 1028700 w 1631222"/>
              <a:gd name="connsiteY24" fmla="*/ 708449 h 1289931"/>
              <a:gd name="connsiteX25" fmla="*/ 1062037 w 1631222"/>
              <a:gd name="connsiteY25" fmla="*/ 567956 h 1289931"/>
              <a:gd name="connsiteX0" fmla="*/ 0 w 1631222"/>
              <a:gd name="connsiteY0" fmla="*/ 248869 h 1291168"/>
              <a:gd name="connsiteX1" fmla="*/ 264318 w 1631222"/>
              <a:gd name="connsiteY1" fmla="*/ 367930 h 1291168"/>
              <a:gd name="connsiteX2" fmla="*/ 340519 w 1631222"/>
              <a:gd name="connsiteY2" fmla="*/ 779887 h 1291168"/>
              <a:gd name="connsiteX3" fmla="*/ 561975 w 1631222"/>
              <a:gd name="connsiteY3" fmla="*/ 1118025 h 1291168"/>
              <a:gd name="connsiteX4" fmla="*/ 969169 w 1631222"/>
              <a:gd name="connsiteY4" fmla="*/ 1284712 h 1291168"/>
              <a:gd name="connsiteX5" fmla="*/ 1321594 w 1631222"/>
              <a:gd name="connsiteY5" fmla="*/ 1246612 h 1291168"/>
              <a:gd name="connsiteX6" fmla="*/ 1488282 w 1631222"/>
              <a:gd name="connsiteY6" fmla="*/ 1148981 h 1291168"/>
              <a:gd name="connsiteX7" fmla="*/ 1585913 w 1631222"/>
              <a:gd name="connsiteY7" fmla="*/ 998962 h 1291168"/>
              <a:gd name="connsiteX8" fmla="*/ 1631156 w 1631222"/>
              <a:gd name="connsiteY8" fmla="*/ 703687 h 1291168"/>
              <a:gd name="connsiteX9" fmla="*/ 1590675 w 1631222"/>
              <a:gd name="connsiteY9" fmla="*/ 344118 h 1291168"/>
              <a:gd name="connsiteX10" fmla="*/ 1419225 w 1631222"/>
              <a:gd name="connsiteY10" fmla="*/ 146475 h 1291168"/>
              <a:gd name="connsiteX11" fmla="*/ 1062038 w 1631222"/>
              <a:gd name="connsiteY11" fmla="*/ 5980 h 1291168"/>
              <a:gd name="connsiteX12" fmla="*/ 747713 w 1631222"/>
              <a:gd name="connsiteY12" fmla="*/ 55987 h 1291168"/>
              <a:gd name="connsiteX13" fmla="*/ 531019 w 1631222"/>
              <a:gd name="connsiteY13" fmla="*/ 322687 h 1291168"/>
              <a:gd name="connsiteX14" fmla="*/ 569119 w 1631222"/>
              <a:gd name="connsiteY14" fmla="*/ 694162 h 1291168"/>
              <a:gd name="connsiteX15" fmla="*/ 750094 w 1631222"/>
              <a:gd name="connsiteY15" fmla="*/ 903712 h 1291168"/>
              <a:gd name="connsiteX16" fmla="*/ 1026319 w 1631222"/>
              <a:gd name="connsiteY16" fmla="*/ 970387 h 1291168"/>
              <a:gd name="connsiteX17" fmla="*/ 1293019 w 1631222"/>
              <a:gd name="connsiteY17" fmla="*/ 865612 h 1291168"/>
              <a:gd name="connsiteX18" fmla="*/ 1343025 w 1631222"/>
              <a:gd name="connsiteY18" fmla="*/ 591768 h 1291168"/>
              <a:gd name="connsiteX19" fmla="*/ 1228725 w 1631222"/>
              <a:gd name="connsiteY19" fmla="*/ 382218 h 1291168"/>
              <a:gd name="connsiteX20" fmla="*/ 1023937 w 1631222"/>
              <a:gd name="connsiteY20" fmla="*/ 294112 h 1291168"/>
              <a:gd name="connsiteX21" fmla="*/ 854869 w 1631222"/>
              <a:gd name="connsiteY21" fmla="*/ 370312 h 1291168"/>
              <a:gd name="connsiteX22" fmla="*/ 807244 w 1631222"/>
              <a:gd name="connsiteY22" fmla="*/ 513187 h 1291168"/>
              <a:gd name="connsiteX23" fmla="*/ 862013 w 1631222"/>
              <a:gd name="connsiteY23" fmla="*/ 677493 h 1291168"/>
              <a:gd name="connsiteX24" fmla="*/ 1028700 w 1631222"/>
              <a:gd name="connsiteY24" fmla="*/ 708449 h 1291168"/>
              <a:gd name="connsiteX25" fmla="*/ 1062037 w 1631222"/>
              <a:gd name="connsiteY25" fmla="*/ 567956 h 1291168"/>
              <a:gd name="connsiteX0" fmla="*/ 0 w 1631222"/>
              <a:gd name="connsiteY0" fmla="*/ 248869 h 1276637"/>
              <a:gd name="connsiteX1" fmla="*/ 264318 w 1631222"/>
              <a:gd name="connsiteY1" fmla="*/ 367930 h 1276637"/>
              <a:gd name="connsiteX2" fmla="*/ 340519 w 1631222"/>
              <a:gd name="connsiteY2" fmla="*/ 779887 h 1276637"/>
              <a:gd name="connsiteX3" fmla="*/ 561975 w 1631222"/>
              <a:gd name="connsiteY3" fmla="*/ 1118025 h 1276637"/>
              <a:gd name="connsiteX4" fmla="*/ 964406 w 1631222"/>
              <a:gd name="connsiteY4" fmla="*/ 1268043 h 1276637"/>
              <a:gd name="connsiteX5" fmla="*/ 1321594 w 1631222"/>
              <a:gd name="connsiteY5" fmla="*/ 1246612 h 1276637"/>
              <a:gd name="connsiteX6" fmla="*/ 1488282 w 1631222"/>
              <a:gd name="connsiteY6" fmla="*/ 1148981 h 1276637"/>
              <a:gd name="connsiteX7" fmla="*/ 1585913 w 1631222"/>
              <a:gd name="connsiteY7" fmla="*/ 998962 h 1276637"/>
              <a:gd name="connsiteX8" fmla="*/ 1631156 w 1631222"/>
              <a:gd name="connsiteY8" fmla="*/ 703687 h 1276637"/>
              <a:gd name="connsiteX9" fmla="*/ 1590675 w 1631222"/>
              <a:gd name="connsiteY9" fmla="*/ 344118 h 1276637"/>
              <a:gd name="connsiteX10" fmla="*/ 1419225 w 1631222"/>
              <a:gd name="connsiteY10" fmla="*/ 146475 h 1276637"/>
              <a:gd name="connsiteX11" fmla="*/ 1062038 w 1631222"/>
              <a:gd name="connsiteY11" fmla="*/ 5980 h 1276637"/>
              <a:gd name="connsiteX12" fmla="*/ 747713 w 1631222"/>
              <a:gd name="connsiteY12" fmla="*/ 55987 h 1276637"/>
              <a:gd name="connsiteX13" fmla="*/ 531019 w 1631222"/>
              <a:gd name="connsiteY13" fmla="*/ 322687 h 1276637"/>
              <a:gd name="connsiteX14" fmla="*/ 569119 w 1631222"/>
              <a:gd name="connsiteY14" fmla="*/ 694162 h 1276637"/>
              <a:gd name="connsiteX15" fmla="*/ 750094 w 1631222"/>
              <a:gd name="connsiteY15" fmla="*/ 903712 h 1276637"/>
              <a:gd name="connsiteX16" fmla="*/ 1026319 w 1631222"/>
              <a:gd name="connsiteY16" fmla="*/ 970387 h 1276637"/>
              <a:gd name="connsiteX17" fmla="*/ 1293019 w 1631222"/>
              <a:gd name="connsiteY17" fmla="*/ 865612 h 1276637"/>
              <a:gd name="connsiteX18" fmla="*/ 1343025 w 1631222"/>
              <a:gd name="connsiteY18" fmla="*/ 591768 h 1276637"/>
              <a:gd name="connsiteX19" fmla="*/ 1228725 w 1631222"/>
              <a:gd name="connsiteY19" fmla="*/ 382218 h 1276637"/>
              <a:gd name="connsiteX20" fmla="*/ 1023937 w 1631222"/>
              <a:gd name="connsiteY20" fmla="*/ 294112 h 1276637"/>
              <a:gd name="connsiteX21" fmla="*/ 854869 w 1631222"/>
              <a:gd name="connsiteY21" fmla="*/ 370312 h 1276637"/>
              <a:gd name="connsiteX22" fmla="*/ 807244 w 1631222"/>
              <a:gd name="connsiteY22" fmla="*/ 513187 h 1276637"/>
              <a:gd name="connsiteX23" fmla="*/ 862013 w 1631222"/>
              <a:gd name="connsiteY23" fmla="*/ 677493 h 1276637"/>
              <a:gd name="connsiteX24" fmla="*/ 1028700 w 1631222"/>
              <a:gd name="connsiteY24" fmla="*/ 708449 h 1276637"/>
              <a:gd name="connsiteX25" fmla="*/ 1062037 w 1631222"/>
              <a:gd name="connsiteY25" fmla="*/ 567956 h 1276637"/>
              <a:gd name="connsiteX0" fmla="*/ 0 w 1631222"/>
              <a:gd name="connsiteY0" fmla="*/ 248869 h 1273972"/>
              <a:gd name="connsiteX1" fmla="*/ 264318 w 1631222"/>
              <a:gd name="connsiteY1" fmla="*/ 367930 h 1273972"/>
              <a:gd name="connsiteX2" fmla="*/ 340519 w 1631222"/>
              <a:gd name="connsiteY2" fmla="*/ 779887 h 1273972"/>
              <a:gd name="connsiteX3" fmla="*/ 561975 w 1631222"/>
              <a:gd name="connsiteY3" fmla="*/ 1118025 h 1273972"/>
              <a:gd name="connsiteX4" fmla="*/ 964406 w 1631222"/>
              <a:gd name="connsiteY4" fmla="*/ 1268043 h 1273972"/>
              <a:gd name="connsiteX5" fmla="*/ 1307307 w 1631222"/>
              <a:gd name="connsiteY5" fmla="*/ 1234706 h 1273972"/>
              <a:gd name="connsiteX6" fmla="*/ 1488282 w 1631222"/>
              <a:gd name="connsiteY6" fmla="*/ 1148981 h 1273972"/>
              <a:gd name="connsiteX7" fmla="*/ 1585913 w 1631222"/>
              <a:gd name="connsiteY7" fmla="*/ 998962 h 1273972"/>
              <a:gd name="connsiteX8" fmla="*/ 1631156 w 1631222"/>
              <a:gd name="connsiteY8" fmla="*/ 703687 h 1273972"/>
              <a:gd name="connsiteX9" fmla="*/ 1590675 w 1631222"/>
              <a:gd name="connsiteY9" fmla="*/ 344118 h 1273972"/>
              <a:gd name="connsiteX10" fmla="*/ 1419225 w 1631222"/>
              <a:gd name="connsiteY10" fmla="*/ 146475 h 1273972"/>
              <a:gd name="connsiteX11" fmla="*/ 1062038 w 1631222"/>
              <a:gd name="connsiteY11" fmla="*/ 5980 h 1273972"/>
              <a:gd name="connsiteX12" fmla="*/ 747713 w 1631222"/>
              <a:gd name="connsiteY12" fmla="*/ 55987 h 1273972"/>
              <a:gd name="connsiteX13" fmla="*/ 531019 w 1631222"/>
              <a:gd name="connsiteY13" fmla="*/ 322687 h 1273972"/>
              <a:gd name="connsiteX14" fmla="*/ 569119 w 1631222"/>
              <a:gd name="connsiteY14" fmla="*/ 694162 h 1273972"/>
              <a:gd name="connsiteX15" fmla="*/ 750094 w 1631222"/>
              <a:gd name="connsiteY15" fmla="*/ 903712 h 1273972"/>
              <a:gd name="connsiteX16" fmla="*/ 1026319 w 1631222"/>
              <a:gd name="connsiteY16" fmla="*/ 970387 h 1273972"/>
              <a:gd name="connsiteX17" fmla="*/ 1293019 w 1631222"/>
              <a:gd name="connsiteY17" fmla="*/ 865612 h 1273972"/>
              <a:gd name="connsiteX18" fmla="*/ 1343025 w 1631222"/>
              <a:gd name="connsiteY18" fmla="*/ 591768 h 1273972"/>
              <a:gd name="connsiteX19" fmla="*/ 1228725 w 1631222"/>
              <a:gd name="connsiteY19" fmla="*/ 382218 h 1273972"/>
              <a:gd name="connsiteX20" fmla="*/ 1023937 w 1631222"/>
              <a:gd name="connsiteY20" fmla="*/ 294112 h 1273972"/>
              <a:gd name="connsiteX21" fmla="*/ 854869 w 1631222"/>
              <a:gd name="connsiteY21" fmla="*/ 370312 h 1273972"/>
              <a:gd name="connsiteX22" fmla="*/ 807244 w 1631222"/>
              <a:gd name="connsiteY22" fmla="*/ 513187 h 1273972"/>
              <a:gd name="connsiteX23" fmla="*/ 862013 w 1631222"/>
              <a:gd name="connsiteY23" fmla="*/ 677493 h 1273972"/>
              <a:gd name="connsiteX24" fmla="*/ 1028700 w 1631222"/>
              <a:gd name="connsiteY24" fmla="*/ 708449 h 1273972"/>
              <a:gd name="connsiteX25" fmla="*/ 1062037 w 1631222"/>
              <a:gd name="connsiteY25" fmla="*/ 567956 h 1273972"/>
              <a:gd name="connsiteX0" fmla="*/ 0 w 1631222"/>
              <a:gd name="connsiteY0" fmla="*/ 248869 h 1274380"/>
              <a:gd name="connsiteX1" fmla="*/ 264318 w 1631222"/>
              <a:gd name="connsiteY1" fmla="*/ 367930 h 1274380"/>
              <a:gd name="connsiteX2" fmla="*/ 340519 w 1631222"/>
              <a:gd name="connsiteY2" fmla="*/ 779887 h 1274380"/>
              <a:gd name="connsiteX3" fmla="*/ 561975 w 1631222"/>
              <a:gd name="connsiteY3" fmla="*/ 1118025 h 1274380"/>
              <a:gd name="connsiteX4" fmla="*/ 964406 w 1631222"/>
              <a:gd name="connsiteY4" fmla="*/ 1268043 h 1274380"/>
              <a:gd name="connsiteX5" fmla="*/ 1307307 w 1631222"/>
              <a:gd name="connsiteY5" fmla="*/ 1234706 h 1274380"/>
              <a:gd name="connsiteX6" fmla="*/ 1490663 w 1631222"/>
              <a:gd name="connsiteY6" fmla="*/ 1127550 h 1274380"/>
              <a:gd name="connsiteX7" fmla="*/ 1585913 w 1631222"/>
              <a:gd name="connsiteY7" fmla="*/ 998962 h 1274380"/>
              <a:gd name="connsiteX8" fmla="*/ 1631156 w 1631222"/>
              <a:gd name="connsiteY8" fmla="*/ 703687 h 1274380"/>
              <a:gd name="connsiteX9" fmla="*/ 1590675 w 1631222"/>
              <a:gd name="connsiteY9" fmla="*/ 344118 h 1274380"/>
              <a:gd name="connsiteX10" fmla="*/ 1419225 w 1631222"/>
              <a:gd name="connsiteY10" fmla="*/ 146475 h 1274380"/>
              <a:gd name="connsiteX11" fmla="*/ 1062038 w 1631222"/>
              <a:gd name="connsiteY11" fmla="*/ 5980 h 1274380"/>
              <a:gd name="connsiteX12" fmla="*/ 747713 w 1631222"/>
              <a:gd name="connsiteY12" fmla="*/ 55987 h 1274380"/>
              <a:gd name="connsiteX13" fmla="*/ 531019 w 1631222"/>
              <a:gd name="connsiteY13" fmla="*/ 322687 h 1274380"/>
              <a:gd name="connsiteX14" fmla="*/ 569119 w 1631222"/>
              <a:gd name="connsiteY14" fmla="*/ 694162 h 1274380"/>
              <a:gd name="connsiteX15" fmla="*/ 750094 w 1631222"/>
              <a:gd name="connsiteY15" fmla="*/ 903712 h 1274380"/>
              <a:gd name="connsiteX16" fmla="*/ 1026319 w 1631222"/>
              <a:gd name="connsiteY16" fmla="*/ 970387 h 1274380"/>
              <a:gd name="connsiteX17" fmla="*/ 1293019 w 1631222"/>
              <a:gd name="connsiteY17" fmla="*/ 865612 h 1274380"/>
              <a:gd name="connsiteX18" fmla="*/ 1343025 w 1631222"/>
              <a:gd name="connsiteY18" fmla="*/ 591768 h 1274380"/>
              <a:gd name="connsiteX19" fmla="*/ 1228725 w 1631222"/>
              <a:gd name="connsiteY19" fmla="*/ 382218 h 1274380"/>
              <a:gd name="connsiteX20" fmla="*/ 1023937 w 1631222"/>
              <a:gd name="connsiteY20" fmla="*/ 294112 h 1274380"/>
              <a:gd name="connsiteX21" fmla="*/ 854869 w 1631222"/>
              <a:gd name="connsiteY21" fmla="*/ 370312 h 1274380"/>
              <a:gd name="connsiteX22" fmla="*/ 807244 w 1631222"/>
              <a:gd name="connsiteY22" fmla="*/ 513187 h 1274380"/>
              <a:gd name="connsiteX23" fmla="*/ 862013 w 1631222"/>
              <a:gd name="connsiteY23" fmla="*/ 677493 h 1274380"/>
              <a:gd name="connsiteX24" fmla="*/ 1028700 w 1631222"/>
              <a:gd name="connsiteY24" fmla="*/ 708449 h 1274380"/>
              <a:gd name="connsiteX25" fmla="*/ 1062037 w 1631222"/>
              <a:gd name="connsiteY25" fmla="*/ 567956 h 1274380"/>
              <a:gd name="connsiteX0" fmla="*/ 0 w 1631337"/>
              <a:gd name="connsiteY0" fmla="*/ 246855 h 1272366"/>
              <a:gd name="connsiteX1" fmla="*/ 264318 w 1631337"/>
              <a:gd name="connsiteY1" fmla="*/ 365916 h 1272366"/>
              <a:gd name="connsiteX2" fmla="*/ 340519 w 1631337"/>
              <a:gd name="connsiteY2" fmla="*/ 777873 h 1272366"/>
              <a:gd name="connsiteX3" fmla="*/ 561975 w 1631337"/>
              <a:gd name="connsiteY3" fmla="*/ 1116011 h 1272366"/>
              <a:gd name="connsiteX4" fmla="*/ 964406 w 1631337"/>
              <a:gd name="connsiteY4" fmla="*/ 1266029 h 1272366"/>
              <a:gd name="connsiteX5" fmla="*/ 1307307 w 1631337"/>
              <a:gd name="connsiteY5" fmla="*/ 1232692 h 1272366"/>
              <a:gd name="connsiteX6" fmla="*/ 1490663 w 1631337"/>
              <a:gd name="connsiteY6" fmla="*/ 1125536 h 1272366"/>
              <a:gd name="connsiteX7" fmla="*/ 1585913 w 1631337"/>
              <a:gd name="connsiteY7" fmla="*/ 996948 h 1272366"/>
              <a:gd name="connsiteX8" fmla="*/ 1631156 w 1631337"/>
              <a:gd name="connsiteY8" fmla="*/ 701673 h 1272366"/>
              <a:gd name="connsiteX9" fmla="*/ 1590675 w 1631337"/>
              <a:gd name="connsiteY9" fmla="*/ 342104 h 1272366"/>
              <a:gd name="connsiteX10" fmla="*/ 1383506 w 1631337"/>
              <a:gd name="connsiteY10" fmla="*/ 115886 h 1272366"/>
              <a:gd name="connsiteX11" fmla="*/ 1062038 w 1631337"/>
              <a:gd name="connsiteY11" fmla="*/ 3966 h 1272366"/>
              <a:gd name="connsiteX12" fmla="*/ 747713 w 1631337"/>
              <a:gd name="connsiteY12" fmla="*/ 53973 h 1272366"/>
              <a:gd name="connsiteX13" fmla="*/ 531019 w 1631337"/>
              <a:gd name="connsiteY13" fmla="*/ 320673 h 1272366"/>
              <a:gd name="connsiteX14" fmla="*/ 569119 w 1631337"/>
              <a:gd name="connsiteY14" fmla="*/ 692148 h 1272366"/>
              <a:gd name="connsiteX15" fmla="*/ 750094 w 1631337"/>
              <a:gd name="connsiteY15" fmla="*/ 901698 h 1272366"/>
              <a:gd name="connsiteX16" fmla="*/ 1026319 w 1631337"/>
              <a:gd name="connsiteY16" fmla="*/ 968373 h 1272366"/>
              <a:gd name="connsiteX17" fmla="*/ 1293019 w 1631337"/>
              <a:gd name="connsiteY17" fmla="*/ 863598 h 1272366"/>
              <a:gd name="connsiteX18" fmla="*/ 1343025 w 1631337"/>
              <a:gd name="connsiteY18" fmla="*/ 589754 h 1272366"/>
              <a:gd name="connsiteX19" fmla="*/ 1228725 w 1631337"/>
              <a:gd name="connsiteY19" fmla="*/ 380204 h 1272366"/>
              <a:gd name="connsiteX20" fmla="*/ 1023937 w 1631337"/>
              <a:gd name="connsiteY20" fmla="*/ 292098 h 1272366"/>
              <a:gd name="connsiteX21" fmla="*/ 854869 w 1631337"/>
              <a:gd name="connsiteY21" fmla="*/ 368298 h 1272366"/>
              <a:gd name="connsiteX22" fmla="*/ 807244 w 1631337"/>
              <a:gd name="connsiteY22" fmla="*/ 511173 h 1272366"/>
              <a:gd name="connsiteX23" fmla="*/ 862013 w 1631337"/>
              <a:gd name="connsiteY23" fmla="*/ 675479 h 1272366"/>
              <a:gd name="connsiteX24" fmla="*/ 1028700 w 1631337"/>
              <a:gd name="connsiteY24" fmla="*/ 706435 h 1272366"/>
              <a:gd name="connsiteX25" fmla="*/ 1062037 w 1631337"/>
              <a:gd name="connsiteY25" fmla="*/ 565942 h 1272366"/>
              <a:gd name="connsiteX0" fmla="*/ 0 w 1657370"/>
              <a:gd name="connsiteY0" fmla="*/ 246855 h 1272366"/>
              <a:gd name="connsiteX1" fmla="*/ 264318 w 1657370"/>
              <a:gd name="connsiteY1" fmla="*/ 365916 h 1272366"/>
              <a:gd name="connsiteX2" fmla="*/ 340519 w 1657370"/>
              <a:gd name="connsiteY2" fmla="*/ 777873 h 1272366"/>
              <a:gd name="connsiteX3" fmla="*/ 561975 w 1657370"/>
              <a:gd name="connsiteY3" fmla="*/ 1116011 h 1272366"/>
              <a:gd name="connsiteX4" fmla="*/ 964406 w 1657370"/>
              <a:gd name="connsiteY4" fmla="*/ 1266029 h 1272366"/>
              <a:gd name="connsiteX5" fmla="*/ 1307307 w 1657370"/>
              <a:gd name="connsiteY5" fmla="*/ 1232692 h 1272366"/>
              <a:gd name="connsiteX6" fmla="*/ 1490663 w 1657370"/>
              <a:gd name="connsiteY6" fmla="*/ 1125536 h 1272366"/>
              <a:gd name="connsiteX7" fmla="*/ 1585913 w 1657370"/>
              <a:gd name="connsiteY7" fmla="*/ 996948 h 1272366"/>
              <a:gd name="connsiteX8" fmla="*/ 1657350 w 1657370"/>
              <a:gd name="connsiteY8" fmla="*/ 694529 h 1272366"/>
              <a:gd name="connsiteX9" fmla="*/ 1590675 w 1657370"/>
              <a:gd name="connsiteY9" fmla="*/ 342104 h 1272366"/>
              <a:gd name="connsiteX10" fmla="*/ 1383506 w 1657370"/>
              <a:gd name="connsiteY10" fmla="*/ 115886 h 1272366"/>
              <a:gd name="connsiteX11" fmla="*/ 1062038 w 1657370"/>
              <a:gd name="connsiteY11" fmla="*/ 3966 h 1272366"/>
              <a:gd name="connsiteX12" fmla="*/ 747713 w 1657370"/>
              <a:gd name="connsiteY12" fmla="*/ 53973 h 1272366"/>
              <a:gd name="connsiteX13" fmla="*/ 531019 w 1657370"/>
              <a:gd name="connsiteY13" fmla="*/ 320673 h 1272366"/>
              <a:gd name="connsiteX14" fmla="*/ 569119 w 1657370"/>
              <a:gd name="connsiteY14" fmla="*/ 692148 h 1272366"/>
              <a:gd name="connsiteX15" fmla="*/ 750094 w 1657370"/>
              <a:gd name="connsiteY15" fmla="*/ 901698 h 1272366"/>
              <a:gd name="connsiteX16" fmla="*/ 1026319 w 1657370"/>
              <a:gd name="connsiteY16" fmla="*/ 968373 h 1272366"/>
              <a:gd name="connsiteX17" fmla="*/ 1293019 w 1657370"/>
              <a:gd name="connsiteY17" fmla="*/ 863598 h 1272366"/>
              <a:gd name="connsiteX18" fmla="*/ 1343025 w 1657370"/>
              <a:gd name="connsiteY18" fmla="*/ 589754 h 1272366"/>
              <a:gd name="connsiteX19" fmla="*/ 1228725 w 1657370"/>
              <a:gd name="connsiteY19" fmla="*/ 380204 h 1272366"/>
              <a:gd name="connsiteX20" fmla="*/ 1023937 w 1657370"/>
              <a:gd name="connsiteY20" fmla="*/ 292098 h 1272366"/>
              <a:gd name="connsiteX21" fmla="*/ 854869 w 1657370"/>
              <a:gd name="connsiteY21" fmla="*/ 368298 h 1272366"/>
              <a:gd name="connsiteX22" fmla="*/ 807244 w 1657370"/>
              <a:gd name="connsiteY22" fmla="*/ 511173 h 1272366"/>
              <a:gd name="connsiteX23" fmla="*/ 862013 w 1657370"/>
              <a:gd name="connsiteY23" fmla="*/ 675479 h 1272366"/>
              <a:gd name="connsiteX24" fmla="*/ 1028700 w 1657370"/>
              <a:gd name="connsiteY24" fmla="*/ 706435 h 1272366"/>
              <a:gd name="connsiteX25" fmla="*/ 1062037 w 1657370"/>
              <a:gd name="connsiteY25" fmla="*/ 565942 h 1272366"/>
              <a:gd name="connsiteX0" fmla="*/ 0 w 1657496"/>
              <a:gd name="connsiteY0" fmla="*/ 246855 h 1272366"/>
              <a:gd name="connsiteX1" fmla="*/ 264318 w 1657496"/>
              <a:gd name="connsiteY1" fmla="*/ 365916 h 1272366"/>
              <a:gd name="connsiteX2" fmla="*/ 340519 w 1657496"/>
              <a:gd name="connsiteY2" fmla="*/ 777873 h 1272366"/>
              <a:gd name="connsiteX3" fmla="*/ 561975 w 1657496"/>
              <a:gd name="connsiteY3" fmla="*/ 1116011 h 1272366"/>
              <a:gd name="connsiteX4" fmla="*/ 964406 w 1657496"/>
              <a:gd name="connsiteY4" fmla="*/ 1266029 h 1272366"/>
              <a:gd name="connsiteX5" fmla="*/ 1307307 w 1657496"/>
              <a:gd name="connsiteY5" fmla="*/ 1232692 h 1272366"/>
              <a:gd name="connsiteX6" fmla="*/ 1490663 w 1657496"/>
              <a:gd name="connsiteY6" fmla="*/ 1125536 h 1272366"/>
              <a:gd name="connsiteX7" fmla="*/ 1604963 w 1657496"/>
              <a:gd name="connsiteY7" fmla="*/ 975516 h 1272366"/>
              <a:gd name="connsiteX8" fmla="*/ 1657350 w 1657496"/>
              <a:gd name="connsiteY8" fmla="*/ 694529 h 1272366"/>
              <a:gd name="connsiteX9" fmla="*/ 1590675 w 1657496"/>
              <a:gd name="connsiteY9" fmla="*/ 342104 h 1272366"/>
              <a:gd name="connsiteX10" fmla="*/ 1383506 w 1657496"/>
              <a:gd name="connsiteY10" fmla="*/ 115886 h 1272366"/>
              <a:gd name="connsiteX11" fmla="*/ 1062038 w 1657496"/>
              <a:gd name="connsiteY11" fmla="*/ 3966 h 1272366"/>
              <a:gd name="connsiteX12" fmla="*/ 747713 w 1657496"/>
              <a:gd name="connsiteY12" fmla="*/ 53973 h 1272366"/>
              <a:gd name="connsiteX13" fmla="*/ 531019 w 1657496"/>
              <a:gd name="connsiteY13" fmla="*/ 320673 h 1272366"/>
              <a:gd name="connsiteX14" fmla="*/ 569119 w 1657496"/>
              <a:gd name="connsiteY14" fmla="*/ 692148 h 1272366"/>
              <a:gd name="connsiteX15" fmla="*/ 750094 w 1657496"/>
              <a:gd name="connsiteY15" fmla="*/ 901698 h 1272366"/>
              <a:gd name="connsiteX16" fmla="*/ 1026319 w 1657496"/>
              <a:gd name="connsiteY16" fmla="*/ 968373 h 1272366"/>
              <a:gd name="connsiteX17" fmla="*/ 1293019 w 1657496"/>
              <a:gd name="connsiteY17" fmla="*/ 863598 h 1272366"/>
              <a:gd name="connsiteX18" fmla="*/ 1343025 w 1657496"/>
              <a:gd name="connsiteY18" fmla="*/ 589754 h 1272366"/>
              <a:gd name="connsiteX19" fmla="*/ 1228725 w 1657496"/>
              <a:gd name="connsiteY19" fmla="*/ 380204 h 1272366"/>
              <a:gd name="connsiteX20" fmla="*/ 1023937 w 1657496"/>
              <a:gd name="connsiteY20" fmla="*/ 292098 h 1272366"/>
              <a:gd name="connsiteX21" fmla="*/ 854869 w 1657496"/>
              <a:gd name="connsiteY21" fmla="*/ 368298 h 1272366"/>
              <a:gd name="connsiteX22" fmla="*/ 807244 w 1657496"/>
              <a:gd name="connsiteY22" fmla="*/ 511173 h 1272366"/>
              <a:gd name="connsiteX23" fmla="*/ 862013 w 1657496"/>
              <a:gd name="connsiteY23" fmla="*/ 675479 h 1272366"/>
              <a:gd name="connsiteX24" fmla="*/ 1028700 w 1657496"/>
              <a:gd name="connsiteY24" fmla="*/ 706435 h 1272366"/>
              <a:gd name="connsiteX25" fmla="*/ 1062037 w 1657496"/>
              <a:gd name="connsiteY25" fmla="*/ 565942 h 1272366"/>
              <a:gd name="connsiteX0" fmla="*/ 0 w 1393178"/>
              <a:gd name="connsiteY0" fmla="*/ 365916 h 1272366"/>
              <a:gd name="connsiteX1" fmla="*/ 76201 w 1393178"/>
              <a:gd name="connsiteY1" fmla="*/ 777873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393178"/>
              <a:gd name="connsiteY0" fmla="*/ 365916 h 1272366"/>
              <a:gd name="connsiteX1" fmla="*/ 44027 w 1393178"/>
              <a:gd name="connsiteY1" fmla="*/ 800854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429948"/>
              <a:gd name="connsiteY0" fmla="*/ 476225 h 1272366"/>
              <a:gd name="connsiteX1" fmla="*/ 80797 w 1429948"/>
              <a:gd name="connsiteY1" fmla="*/ 800854 h 1272366"/>
              <a:gd name="connsiteX2" fmla="*/ 334427 w 1429948"/>
              <a:gd name="connsiteY2" fmla="*/ 1116011 h 1272366"/>
              <a:gd name="connsiteX3" fmla="*/ 736858 w 1429948"/>
              <a:gd name="connsiteY3" fmla="*/ 1266029 h 1272366"/>
              <a:gd name="connsiteX4" fmla="*/ 1079759 w 1429948"/>
              <a:gd name="connsiteY4" fmla="*/ 1232692 h 1272366"/>
              <a:gd name="connsiteX5" fmla="*/ 1263115 w 1429948"/>
              <a:gd name="connsiteY5" fmla="*/ 1125536 h 1272366"/>
              <a:gd name="connsiteX6" fmla="*/ 1377415 w 1429948"/>
              <a:gd name="connsiteY6" fmla="*/ 975516 h 1272366"/>
              <a:gd name="connsiteX7" fmla="*/ 1429802 w 1429948"/>
              <a:gd name="connsiteY7" fmla="*/ 694529 h 1272366"/>
              <a:gd name="connsiteX8" fmla="*/ 1363127 w 1429948"/>
              <a:gd name="connsiteY8" fmla="*/ 342104 h 1272366"/>
              <a:gd name="connsiteX9" fmla="*/ 1155958 w 1429948"/>
              <a:gd name="connsiteY9" fmla="*/ 115886 h 1272366"/>
              <a:gd name="connsiteX10" fmla="*/ 834490 w 1429948"/>
              <a:gd name="connsiteY10" fmla="*/ 3966 h 1272366"/>
              <a:gd name="connsiteX11" fmla="*/ 520165 w 1429948"/>
              <a:gd name="connsiteY11" fmla="*/ 53973 h 1272366"/>
              <a:gd name="connsiteX12" fmla="*/ 303471 w 1429948"/>
              <a:gd name="connsiteY12" fmla="*/ 320673 h 1272366"/>
              <a:gd name="connsiteX13" fmla="*/ 341571 w 1429948"/>
              <a:gd name="connsiteY13" fmla="*/ 692148 h 1272366"/>
              <a:gd name="connsiteX14" fmla="*/ 522546 w 1429948"/>
              <a:gd name="connsiteY14" fmla="*/ 901698 h 1272366"/>
              <a:gd name="connsiteX15" fmla="*/ 798771 w 1429948"/>
              <a:gd name="connsiteY15" fmla="*/ 968373 h 1272366"/>
              <a:gd name="connsiteX16" fmla="*/ 1065471 w 1429948"/>
              <a:gd name="connsiteY16" fmla="*/ 863598 h 1272366"/>
              <a:gd name="connsiteX17" fmla="*/ 1115477 w 1429948"/>
              <a:gd name="connsiteY17" fmla="*/ 589754 h 1272366"/>
              <a:gd name="connsiteX18" fmla="*/ 1001177 w 1429948"/>
              <a:gd name="connsiteY18" fmla="*/ 380204 h 1272366"/>
              <a:gd name="connsiteX19" fmla="*/ 796389 w 1429948"/>
              <a:gd name="connsiteY19" fmla="*/ 292098 h 1272366"/>
              <a:gd name="connsiteX20" fmla="*/ 627321 w 1429948"/>
              <a:gd name="connsiteY20" fmla="*/ 368298 h 1272366"/>
              <a:gd name="connsiteX21" fmla="*/ 579696 w 1429948"/>
              <a:gd name="connsiteY21" fmla="*/ 511173 h 1272366"/>
              <a:gd name="connsiteX22" fmla="*/ 634465 w 1429948"/>
              <a:gd name="connsiteY22" fmla="*/ 675479 h 1272366"/>
              <a:gd name="connsiteX23" fmla="*/ 801152 w 1429948"/>
              <a:gd name="connsiteY23" fmla="*/ 706435 h 1272366"/>
              <a:gd name="connsiteX24" fmla="*/ 834489 w 1429948"/>
              <a:gd name="connsiteY24" fmla="*/ 565942 h 1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9948" h="1272366">
                <a:moveTo>
                  <a:pt x="0" y="476225"/>
                </a:moveTo>
                <a:cubicBezTo>
                  <a:pt x="4762" y="568300"/>
                  <a:pt x="25059" y="694223"/>
                  <a:pt x="80797" y="800854"/>
                </a:cubicBezTo>
                <a:cubicBezTo>
                  <a:pt x="136535" y="907485"/>
                  <a:pt x="225084" y="1038482"/>
                  <a:pt x="334427" y="1116011"/>
                </a:cubicBezTo>
                <a:cubicBezTo>
                  <a:pt x="443770" y="1193540"/>
                  <a:pt x="612636" y="1246582"/>
                  <a:pt x="736858" y="1266029"/>
                </a:cubicBezTo>
                <a:cubicBezTo>
                  <a:pt x="861080" y="1285476"/>
                  <a:pt x="992050" y="1256107"/>
                  <a:pt x="1079759" y="1232692"/>
                </a:cubicBezTo>
                <a:cubicBezTo>
                  <a:pt x="1167468" y="1209277"/>
                  <a:pt x="1213506" y="1168399"/>
                  <a:pt x="1263115" y="1125536"/>
                </a:cubicBezTo>
                <a:cubicBezTo>
                  <a:pt x="1312724" y="1082673"/>
                  <a:pt x="1349634" y="1047350"/>
                  <a:pt x="1377415" y="975516"/>
                </a:cubicBezTo>
                <a:cubicBezTo>
                  <a:pt x="1405196" y="903682"/>
                  <a:pt x="1432183" y="800098"/>
                  <a:pt x="1429802" y="694529"/>
                </a:cubicBezTo>
                <a:cubicBezTo>
                  <a:pt x="1427421" y="588960"/>
                  <a:pt x="1408768" y="438544"/>
                  <a:pt x="1363127" y="342104"/>
                </a:cubicBezTo>
                <a:cubicBezTo>
                  <a:pt x="1317486" y="245664"/>
                  <a:pt x="1244064" y="172242"/>
                  <a:pt x="1155958" y="115886"/>
                </a:cubicBezTo>
                <a:cubicBezTo>
                  <a:pt x="1067852" y="59530"/>
                  <a:pt x="940456" y="14285"/>
                  <a:pt x="834490" y="3966"/>
                </a:cubicBezTo>
                <a:cubicBezTo>
                  <a:pt x="728524" y="-6353"/>
                  <a:pt x="608668" y="1189"/>
                  <a:pt x="520165" y="53973"/>
                </a:cubicBezTo>
                <a:cubicBezTo>
                  <a:pt x="431662" y="106757"/>
                  <a:pt x="333237" y="214310"/>
                  <a:pt x="303471" y="320673"/>
                </a:cubicBezTo>
                <a:cubicBezTo>
                  <a:pt x="273705" y="427036"/>
                  <a:pt x="305059" y="595311"/>
                  <a:pt x="341571" y="692148"/>
                </a:cubicBezTo>
                <a:cubicBezTo>
                  <a:pt x="378083" y="788985"/>
                  <a:pt x="446346" y="855661"/>
                  <a:pt x="522546" y="901698"/>
                </a:cubicBezTo>
                <a:cubicBezTo>
                  <a:pt x="598746" y="947736"/>
                  <a:pt x="708284" y="974723"/>
                  <a:pt x="798771" y="968373"/>
                </a:cubicBezTo>
                <a:cubicBezTo>
                  <a:pt x="889258" y="962023"/>
                  <a:pt x="1012687" y="926701"/>
                  <a:pt x="1065471" y="863598"/>
                </a:cubicBezTo>
                <a:cubicBezTo>
                  <a:pt x="1118255" y="800495"/>
                  <a:pt x="1126193" y="670320"/>
                  <a:pt x="1115477" y="589754"/>
                </a:cubicBezTo>
                <a:cubicBezTo>
                  <a:pt x="1104761" y="509188"/>
                  <a:pt x="1054358" y="429813"/>
                  <a:pt x="1001177" y="380204"/>
                </a:cubicBezTo>
                <a:cubicBezTo>
                  <a:pt x="947996" y="330595"/>
                  <a:pt x="858698" y="294082"/>
                  <a:pt x="796389" y="292098"/>
                </a:cubicBezTo>
                <a:cubicBezTo>
                  <a:pt x="734080" y="290114"/>
                  <a:pt x="663437" y="331786"/>
                  <a:pt x="627321" y="368298"/>
                </a:cubicBezTo>
                <a:cubicBezTo>
                  <a:pt x="591206" y="404811"/>
                  <a:pt x="578505" y="459976"/>
                  <a:pt x="579696" y="511173"/>
                </a:cubicBezTo>
                <a:cubicBezTo>
                  <a:pt x="580887" y="562370"/>
                  <a:pt x="597556" y="642935"/>
                  <a:pt x="634465" y="675479"/>
                </a:cubicBezTo>
                <a:cubicBezTo>
                  <a:pt x="671374" y="708023"/>
                  <a:pt x="767815" y="724691"/>
                  <a:pt x="801152" y="706435"/>
                </a:cubicBezTo>
                <a:cubicBezTo>
                  <a:pt x="834489" y="688179"/>
                  <a:pt x="852745" y="632617"/>
                  <a:pt x="834489" y="565942"/>
                </a:cubicBezTo>
              </a:path>
            </a:pathLst>
          </a:custGeom>
          <a:noFill/>
          <a:ln w="25400" cap="rnd">
            <a:gradFill flip="none" rotWithShape="1">
              <a:gsLst>
                <a:gs pos="21000">
                  <a:schemeClr val="accent1">
                    <a:lumMod val="50000"/>
                  </a:schemeClr>
                </a:gs>
                <a:gs pos="5400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31337"/>
                      <a:gd name="connsiteY0" fmla="*/ 246855 h 1272366"/>
                      <a:gd name="connsiteX1" fmla="*/ 264318 w 1631337"/>
                      <a:gd name="connsiteY1" fmla="*/ 365916 h 1272366"/>
                      <a:gd name="connsiteX2" fmla="*/ 340519 w 1631337"/>
                      <a:gd name="connsiteY2" fmla="*/ 777873 h 1272366"/>
                      <a:gd name="connsiteX3" fmla="*/ 561975 w 1631337"/>
                      <a:gd name="connsiteY3" fmla="*/ 1116011 h 1272366"/>
                      <a:gd name="connsiteX4" fmla="*/ 964406 w 1631337"/>
                      <a:gd name="connsiteY4" fmla="*/ 1266029 h 1272366"/>
                      <a:gd name="connsiteX5" fmla="*/ 1307307 w 1631337"/>
                      <a:gd name="connsiteY5" fmla="*/ 1232692 h 1272366"/>
                      <a:gd name="connsiteX6" fmla="*/ 1490663 w 1631337"/>
                      <a:gd name="connsiteY6" fmla="*/ 1125536 h 1272366"/>
                      <a:gd name="connsiteX7" fmla="*/ 1585913 w 1631337"/>
                      <a:gd name="connsiteY7" fmla="*/ 996948 h 1272366"/>
                      <a:gd name="connsiteX8" fmla="*/ 1631156 w 1631337"/>
                      <a:gd name="connsiteY8" fmla="*/ 701673 h 1272366"/>
                      <a:gd name="connsiteX9" fmla="*/ 1590675 w 1631337"/>
                      <a:gd name="connsiteY9" fmla="*/ 342104 h 1272366"/>
                      <a:gd name="connsiteX10" fmla="*/ 1383506 w 1631337"/>
                      <a:gd name="connsiteY10" fmla="*/ 115886 h 1272366"/>
                      <a:gd name="connsiteX11" fmla="*/ 1062038 w 1631337"/>
                      <a:gd name="connsiteY11" fmla="*/ 3966 h 1272366"/>
                      <a:gd name="connsiteX12" fmla="*/ 747713 w 1631337"/>
                      <a:gd name="connsiteY12" fmla="*/ 53973 h 1272366"/>
                      <a:gd name="connsiteX13" fmla="*/ 531019 w 1631337"/>
                      <a:gd name="connsiteY13" fmla="*/ 320673 h 1272366"/>
                      <a:gd name="connsiteX14" fmla="*/ 569119 w 1631337"/>
                      <a:gd name="connsiteY14" fmla="*/ 692148 h 1272366"/>
                      <a:gd name="connsiteX15" fmla="*/ 750094 w 1631337"/>
                      <a:gd name="connsiteY15" fmla="*/ 901698 h 1272366"/>
                      <a:gd name="connsiteX16" fmla="*/ 1026319 w 1631337"/>
                      <a:gd name="connsiteY16" fmla="*/ 968373 h 1272366"/>
                      <a:gd name="connsiteX17" fmla="*/ 1293019 w 1631337"/>
                      <a:gd name="connsiteY17" fmla="*/ 863598 h 1272366"/>
                      <a:gd name="connsiteX18" fmla="*/ 1343025 w 1631337"/>
                      <a:gd name="connsiteY18" fmla="*/ 589754 h 1272366"/>
                      <a:gd name="connsiteX19" fmla="*/ 1228725 w 1631337"/>
                      <a:gd name="connsiteY19" fmla="*/ 380204 h 1272366"/>
                      <a:gd name="connsiteX20" fmla="*/ 1023937 w 1631337"/>
                      <a:gd name="connsiteY20" fmla="*/ 292098 h 1272366"/>
                      <a:gd name="connsiteX21" fmla="*/ 854869 w 1631337"/>
                      <a:gd name="connsiteY21" fmla="*/ 368298 h 1272366"/>
                      <a:gd name="connsiteX22" fmla="*/ 807244 w 1631337"/>
                      <a:gd name="connsiteY22" fmla="*/ 511173 h 1272366"/>
                      <a:gd name="connsiteX23" fmla="*/ 862013 w 1631337"/>
                      <a:gd name="connsiteY23" fmla="*/ 675479 h 1272366"/>
                      <a:gd name="connsiteX24" fmla="*/ 1028700 w 1631337"/>
                      <a:gd name="connsiteY24" fmla="*/ 706435 h 1272366"/>
                      <a:gd name="connsiteX25" fmla="*/ 1062037 w 1631337"/>
                      <a:gd name="connsiteY25" fmla="*/ 565942 h 1272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631337" h="1272366" extrusionOk="0">
                        <a:moveTo>
                          <a:pt x="0" y="246855"/>
                        </a:moveTo>
                        <a:cubicBezTo>
                          <a:pt x="-11807" y="250533"/>
                          <a:pt x="254754" y="275643"/>
                          <a:pt x="264318" y="365916"/>
                        </a:cubicBezTo>
                        <a:cubicBezTo>
                          <a:pt x="271531" y="458507"/>
                          <a:pt x="279782" y="653211"/>
                          <a:pt x="340519" y="777873"/>
                        </a:cubicBezTo>
                        <a:cubicBezTo>
                          <a:pt x="373194" y="919426"/>
                          <a:pt x="456223" y="1044438"/>
                          <a:pt x="561975" y="1116011"/>
                        </a:cubicBezTo>
                        <a:cubicBezTo>
                          <a:pt x="657363" y="1192668"/>
                          <a:pt x="849601" y="1251081"/>
                          <a:pt x="964406" y="1266029"/>
                        </a:cubicBezTo>
                        <a:cubicBezTo>
                          <a:pt x="1101372" y="1286988"/>
                          <a:pt x="1225396" y="1244174"/>
                          <a:pt x="1307307" y="1232692"/>
                        </a:cubicBezTo>
                        <a:cubicBezTo>
                          <a:pt x="1384530" y="1207671"/>
                          <a:pt x="1442003" y="1166923"/>
                          <a:pt x="1490663" y="1125536"/>
                        </a:cubicBezTo>
                        <a:cubicBezTo>
                          <a:pt x="1536865" y="1084030"/>
                          <a:pt x="1561789" y="1068577"/>
                          <a:pt x="1585913" y="996948"/>
                        </a:cubicBezTo>
                        <a:cubicBezTo>
                          <a:pt x="1623677" y="934337"/>
                          <a:pt x="1639184" y="812935"/>
                          <a:pt x="1631156" y="701673"/>
                        </a:cubicBezTo>
                        <a:cubicBezTo>
                          <a:pt x="1619866" y="590578"/>
                          <a:pt x="1639911" y="446246"/>
                          <a:pt x="1590675" y="342104"/>
                        </a:cubicBezTo>
                        <a:cubicBezTo>
                          <a:pt x="1559709" y="259819"/>
                          <a:pt x="1473613" y="192968"/>
                          <a:pt x="1383506" y="115886"/>
                        </a:cubicBezTo>
                        <a:cubicBezTo>
                          <a:pt x="1297199" y="62301"/>
                          <a:pt x="1176744" y="24991"/>
                          <a:pt x="1062038" y="3966"/>
                        </a:cubicBezTo>
                        <a:cubicBezTo>
                          <a:pt x="969639" y="-18231"/>
                          <a:pt x="838428" y="-9216"/>
                          <a:pt x="747713" y="53973"/>
                        </a:cubicBezTo>
                        <a:cubicBezTo>
                          <a:pt x="648369" y="108537"/>
                          <a:pt x="555165" y="210433"/>
                          <a:pt x="531019" y="320673"/>
                        </a:cubicBezTo>
                        <a:cubicBezTo>
                          <a:pt x="496041" y="426666"/>
                          <a:pt x="529254" y="588476"/>
                          <a:pt x="569119" y="692148"/>
                        </a:cubicBezTo>
                        <a:cubicBezTo>
                          <a:pt x="606012" y="783831"/>
                          <a:pt x="658586" y="864600"/>
                          <a:pt x="750094" y="901698"/>
                        </a:cubicBezTo>
                        <a:cubicBezTo>
                          <a:pt x="824378" y="951161"/>
                          <a:pt x="937163" y="975712"/>
                          <a:pt x="1026319" y="968373"/>
                        </a:cubicBezTo>
                        <a:cubicBezTo>
                          <a:pt x="1116340" y="973106"/>
                          <a:pt x="1251435" y="920058"/>
                          <a:pt x="1293019" y="863598"/>
                        </a:cubicBezTo>
                        <a:cubicBezTo>
                          <a:pt x="1345045" y="801699"/>
                          <a:pt x="1341815" y="670956"/>
                          <a:pt x="1343025" y="589754"/>
                        </a:cubicBezTo>
                        <a:cubicBezTo>
                          <a:pt x="1333810" y="512160"/>
                          <a:pt x="1276207" y="432819"/>
                          <a:pt x="1228725" y="380204"/>
                        </a:cubicBezTo>
                        <a:cubicBezTo>
                          <a:pt x="1176063" y="327627"/>
                          <a:pt x="1076527" y="293532"/>
                          <a:pt x="1023937" y="292098"/>
                        </a:cubicBezTo>
                        <a:cubicBezTo>
                          <a:pt x="962719" y="291054"/>
                          <a:pt x="889002" y="337774"/>
                          <a:pt x="854869" y="368298"/>
                        </a:cubicBezTo>
                        <a:cubicBezTo>
                          <a:pt x="814223" y="413906"/>
                          <a:pt x="805619" y="459401"/>
                          <a:pt x="807244" y="511173"/>
                        </a:cubicBezTo>
                        <a:cubicBezTo>
                          <a:pt x="817410" y="565182"/>
                          <a:pt x="825028" y="641357"/>
                          <a:pt x="862013" y="675479"/>
                        </a:cubicBezTo>
                        <a:cubicBezTo>
                          <a:pt x="899976" y="708687"/>
                          <a:pt x="992014" y="725426"/>
                          <a:pt x="1028700" y="706435"/>
                        </a:cubicBezTo>
                        <a:cubicBezTo>
                          <a:pt x="1059462" y="696205"/>
                          <a:pt x="1076787" y="621575"/>
                          <a:pt x="1062037" y="5659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880ABA5-A139-4B4A-B376-1363842ABD50}"/>
              </a:ext>
            </a:extLst>
          </p:cNvPr>
          <p:cNvSpPr/>
          <p:nvPr/>
        </p:nvSpPr>
        <p:spPr>
          <a:xfrm rot="16200000">
            <a:off x="4032910" y="3344459"/>
            <a:ext cx="364559" cy="324384"/>
          </a:xfrm>
          <a:custGeom>
            <a:avLst/>
            <a:gdLst>
              <a:gd name="connsiteX0" fmla="*/ 3894 w 1271386"/>
              <a:gd name="connsiteY0" fmla="*/ 167793 h 1229491"/>
              <a:gd name="connsiteX1" fmla="*/ 32469 w 1271386"/>
              <a:gd name="connsiteY1" fmla="*/ 720243 h 1229491"/>
              <a:gd name="connsiteX2" fmla="*/ 242019 w 1271386"/>
              <a:gd name="connsiteY2" fmla="*/ 1091718 h 1229491"/>
              <a:gd name="connsiteX3" fmla="*/ 661119 w 1271386"/>
              <a:gd name="connsiteY3" fmla="*/ 1225068 h 1229491"/>
              <a:gd name="connsiteX4" fmla="*/ 1013544 w 1271386"/>
              <a:gd name="connsiteY4" fmla="*/ 1186968 h 1229491"/>
              <a:gd name="connsiteX5" fmla="*/ 1175469 w 1271386"/>
              <a:gd name="connsiteY5" fmla="*/ 1082193 h 1229491"/>
              <a:gd name="connsiteX6" fmla="*/ 1223094 w 1271386"/>
              <a:gd name="connsiteY6" fmla="*/ 910743 h 1229491"/>
              <a:gd name="connsiteX7" fmla="*/ 1270719 w 1271386"/>
              <a:gd name="connsiteY7" fmla="*/ 624993 h 1229491"/>
              <a:gd name="connsiteX8" fmla="*/ 1242144 w 1271386"/>
              <a:gd name="connsiteY8" fmla="*/ 272568 h 1229491"/>
              <a:gd name="connsiteX9" fmla="*/ 1127844 w 1271386"/>
              <a:gd name="connsiteY9" fmla="*/ 101118 h 1229491"/>
              <a:gd name="connsiteX10" fmla="*/ 718269 w 1271386"/>
              <a:gd name="connsiteY10" fmla="*/ 34443 h 1229491"/>
              <a:gd name="connsiteX11" fmla="*/ 461094 w 1271386"/>
              <a:gd name="connsiteY11" fmla="*/ 15393 h 1229491"/>
              <a:gd name="connsiteX12" fmla="*/ 222969 w 1271386"/>
              <a:gd name="connsiteY12" fmla="*/ 263043 h 1229491"/>
              <a:gd name="connsiteX13" fmla="*/ 261069 w 1271386"/>
              <a:gd name="connsiteY13" fmla="*/ 634518 h 1229491"/>
              <a:gd name="connsiteX14" fmla="*/ 442044 w 1271386"/>
              <a:gd name="connsiteY14" fmla="*/ 844068 h 1229491"/>
              <a:gd name="connsiteX15" fmla="*/ 718269 w 1271386"/>
              <a:gd name="connsiteY15" fmla="*/ 910743 h 1229491"/>
              <a:gd name="connsiteX16" fmla="*/ 984969 w 1271386"/>
              <a:gd name="connsiteY16" fmla="*/ 805968 h 1229491"/>
              <a:gd name="connsiteX17" fmla="*/ 994494 w 1271386"/>
              <a:gd name="connsiteY17" fmla="*/ 529743 h 1229491"/>
              <a:gd name="connsiteX18" fmla="*/ 870669 w 1271386"/>
              <a:gd name="connsiteY18" fmla="*/ 329718 h 1229491"/>
              <a:gd name="connsiteX19" fmla="*/ 670644 w 1271386"/>
              <a:gd name="connsiteY19" fmla="*/ 234468 h 1229491"/>
              <a:gd name="connsiteX20" fmla="*/ 546819 w 1271386"/>
              <a:gd name="connsiteY20" fmla="*/ 310668 h 1229491"/>
              <a:gd name="connsiteX21" fmla="*/ 499194 w 1271386"/>
              <a:gd name="connsiteY21" fmla="*/ 453543 h 1229491"/>
              <a:gd name="connsiteX22" fmla="*/ 537294 w 1271386"/>
              <a:gd name="connsiteY22" fmla="*/ 596418 h 1229491"/>
              <a:gd name="connsiteX23" fmla="*/ 756369 w 1271386"/>
              <a:gd name="connsiteY23" fmla="*/ 682143 h 1229491"/>
              <a:gd name="connsiteX24" fmla="*/ 756369 w 1271386"/>
              <a:gd name="connsiteY24" fmla="*/ 539268 h 1229491"/>
              <a:gd name="connsiteX0" fmla="*/ 3894 w 1271386"/>
              <a:gd name="connsiteY0" fmla="*/ 224968 h 1286666"/>
              <a:gd name="connsiteX1" fmla="*/ 32469 w 1271386"/>
              <a:gd name="connsiteY1" fmla="*/ 777418 h 1286666"/>
              <a:gd name="connsiteX2" fmla="*/ 242019 w 1271386"/>
              <a:gd name="connsiteY2" fmla="*/ 1148893 h 1286666"/>
              <a:gd name="connsiteX3" fmla="*/ 661119 w 1271386"/>
              <a:gd name="connsiteY3" fmla="*/ 1282243 h 1286666"/>
              <a:gd name="connsiteX4" fmla="*/ 1013544 w 1271386"/>
              <a:gd name="connsiteY4" fmla="*/ 1244143 h 1286666"/>
              <a:gd name="connsiteX5" fmla="*/ 1175469 w 1271386"/>
              <a:gd name="connsiteY5" fmla="*/ 1139368 h 1286666"/>
              <a:gd name="connsiteX6" fmla="*/ 1223094 w 1271386"/>
              <a:gd name="connsiteY6" fmla="*/ 967918 h 1286666"/>
              <a:gd name="connsiteX7" fmla="*/ 1270719 w 1271386"/>
              <a:gd name="connsiteY7" fmla="*/ 682168 h 1286666"/>
              <a:gd name="connsiteX8" fmla="*/ 1242144 w 1271386"/>
              <a:gd name="connsiteY8" fmla="*/ 329743 h 1286666"/>
              <a:gd name="connsiteX9" fmla="*/ 1127844 w 1271386"/>
              <a:gd name="connsiteY9" fmla="*/ 158293 h 1286666"/>
              <a:gd name="connsiteX10" fmla="*/ 753988 w 1271386"/>
              <a:gd name="connsiteY10" fmla="*/ 3511 h 1286666"/>
              <a:gd name="connsiteX11" fmla="*/ 461094 w 1271386"/>
              <a:gd name="connsiteY11" fmla="*/ 72568 h 1286666"/>
              <a:gd name="connsiteX12" fmla="*/ 222969 w 1271386"/>
              <a:gd name="connsiteY12" fmla="*/ 320218 h 1286666"/>
              <a:gd name="connsiteX13" fmla="*/ 261069 w 1271386"/>
              <a:gd name="connsiteY13" fmla="*/ 691693 h 1286666"/>
              <a:gd name="connsiteX14" fmla="*/ 442044 w 1271386"/>
              <a:gd name="connsiteY14" fmla="*/ 901243 h 1286666"/>
              <a:gd name="connsiteX15" fmla="*/ 718269 w 1271386"/>
              <a:gd name="connsiteY15" fmla="*/ 967918 h 1286666"/>
              <a:gd name="connsiteX16" fmla="*/ 984969 w 1271386"/>
              <a:gd name="connsiteY16" fmla="*/ 863143 h 1286666"/>
              <a:gd name="connsiteX17" fmla="*/ 994494 w 1271386"/>
              <a:gd name="connsiteY17" fmla="*/ 586918 h 1286666"/>
              <a:gd name="connsiteX18" fmla="*/ 870669 w 1271386"/>
              <a:gd name="connsiteY18" fmla="*/ 386893 h 1286666"/>
              <a:gd name="connsiteX19" fmla="*/ 670644 w 1271386"/>
              <a:gd name="connsiteY19" fmla="*/ 291643 h 1286666"/>
              <a:gd name="connsiteX20" fmla="*/ 546819 w 1271386"/>
              <a:gd name="connsiteY20" fmla="*/ 367843 h 1286666"/>
              <a:gd name="connsiteX21" fmla="*/ 499194 w 1271386"/>
              <a:gd name="connsiteY21" fmla="*/ 510718 h 1286666"/>
              <a:gd name="connsiteX22" fmla="*/ 537294 w 1271386"/>
              <a:gd name="connsiteY22" fmla="*/ 653593 h 1286666"/>
              <a:gd name="connsiteX23" fmla="*/ 756369 w 1271386"/>
              <a:gd name="connsiteY23" fmla="*/ 739318 h 1286666"/>
              <a:gd name="connsiteX24" fmla="*/ 756369 w 1271386"/>
              <a:gd name="connsiteY24" fmla="*/ 596443 h 1286666"/>
              <a:gd name="connsiteX0" fmla="*/ 3894 w 1271228"/>
              <a:gd name="connsiteY0" fmla="*/ 224696 h 1286394"/>
              <a:gd name="connsiteX1" fmla="*/ 32469 w 1271228"/>
              <a:gd name="connsiteY1" fmla="*/ 777146 h 1286394"/>
              <a:gd name="connsiteX2" fmla="*/ 242019 w 1271228"/>
              <a:gd name="connsiteY2" fmla="*/ 1148621 h 1286394"/>
              <a:gd name="connsiteX3" fmla="*/ 661119 w 1271228"/>
              <a:gd name="connsiteY3" fmla="*/ 1281971 h 1286394"/>
              <a:gd name="connsiteX4" fmla="*/ 1013544 w 1271228"/>
              <a:gd name="connsiteY4" fmla="*/ 1243871 h 1286394"/>
              <a:gd name="connsiteX5" fmla="*/ 1175469 w 1271228"/>
              <a:gd name="connsiteY5" fmla="*/ 1139096 h 1286394"/>
              <a:gd name="connsiteX6" fmla="*/ 1223094 w 1271228"/>
              <a:gd name="connsiteY6" fmla="*/ 967646 h 1286394"/>
              <a:gd name="connsiteX7" fmla="*/ 1270719 w 1271228"/>
              <a:gd name="connsiteY7" fmla="*/ 681896 h 1286394"/>
              <a:gd name="connsiteX8" fmla="*/ 1242144 w 1271228"/>
              <a:gd name="connsiteY8" fmla="*/ 329471 h 1286394"/>
              <a:gd name="connsiteX9" fmla="*/ 1151656 w 1271228"/>
              <a:gd name="connsiteY9" fmla="*/ 153259 h 1286394"/>
              <a:gd name="connsiteX10" fmla="*/ 753988 w 1271228"/>
              <a:gd name="connsiteY10" fmla="*/ 3239 h 1286394"/>
              <a:gd name="connsiteX11" fmla="*/ 461094 w 1271228"/>
              <a:gd name="connsiteY11" fmla="*/ 72296 h 1286394"/>
              <a:gd name="connsiteX12" fmla="*/ 222969 w 1271228"/>
              <a:gd name="connsiteY12" fmla="*/ 319946 h 1286394"/>
              <a:gd name="connsiteX13" fmla="*/ 261069 w 1271228"/>
              <a:gd name="connsiteY13" fmla="*/ 691421 h 1286394"/>
              <a:gd name="connsiteX14" fmla="*/ 442044 w 1271228"/>
              <a:gd name="connsiteY14" fmla="*/ 900971 h 1286394"/>
              <a:gd name="connsiteX15" fmla="*/ 718269 w 1271228"/>
              <a:gd name="connsiteY15" fmla="*/ 967646 h 1286394"/>
              <a:gd name="connsiteX16" fmla="*/ 984969 w 1271228"/>
              <a:gd name="connsiteY16" fmla="*/ 862871 h 1286394"/>
              <a:gd name="connsiteX17" fmla="*/ 994494 w 1271228"/>
              <a:gd name="connsiteY17" fmla="*/ 586646 h 1286394"/>
              <a:gd name="connsiteX18" fmla="*/ 870669 w 1271228"/>
              <a:gd name="connsiteY18" fmla="*/ 386621 h 1286394"/>
              <a:gd name="connsiteX19" fmla="*/ 670644 w 1271228"/>
              <a:gd name="connsiteY19" fmla="*/ 291371 h 1286394"/>
              <a:gd name="connsiteX20" fmla="*/ 546819 w 1271228"/>
              <a:gd name="connsiteY20" fmla="*/ 367571 h 1286394"/>
              <a:gd name="connsiteX21" fmla="*/ 499194 w 1271228"/>
              <a:gd name="connsiteY21" fmla="*/ 510446 h 1286394"/>
              <a:gd name="connsiteX22" fmla="*/ 537294 w 1271228"/>
              <a:gd name="connsiteY22" fmla="*/ 653321 h 1286394"/>
              <a:gd name="connsiteX23" fmla="*/ 756369 w 1271228"/>
              <a:gd name="connsiteY23" fmla="*/ 739046 h 1286394"/>
              <a:gd name="connsiteX24" fmla="*/ 756369 w 1271228"/>
              <a:gd name="connsiteY24" fmla="*/ 596171 h 1286394"/>
              <a:gd name="connsiteX0" fmla="*/ 3894 w 1290683"/>
              <a:gd name="connsiteY0" fmla="*/ 224696 h 1286394"/>
              <a:gd name="connsiteX1" fmla="*/ 32469 w 1290683"/>
              <a:gd name="connsiteY1" fmla="*/ 777146 h 1286394"/>
              <a:gd name="connsiteX2" fmla="*/ 242019 w 1290683"/>
              <a:gd name="connsiteY2" fmla="*/ 1148621 h 1286394"/>
              <a:gd name="connsiteX3" fmla="*/ 661119 w 1290683"/>
              <a:gd name="connsiteY3" fmla="*/ 1281971 h 1286394"/>
              <a:gd name="connsiteX4" fmla="*/ 1013544 w 1290683"/>
              <a:gd name="connsiteY4" fmla="*/ 1243871 h 1286394"/>
              <a:gd name="connsiteX5" fmla="*/ 1175469 w 1290683"/>
              <a:gd name="connsiteY5" fmla="*/ 1139096 h 1286394"/>
              <a:gd name="connsiteX6" fmla="*/ 1223094 w 1290683"/>
              <a:gd name="connsiteY6" fmla="*/ 967646 h 1286394"/>
              <a:gd name="connsiteX7" fmla="*/ 1270719 w 1290683"/>
              <a:gd name="connsiteY7" fmla="*/ 681896 h 1286394"/>
              <a:gd name="connsiteX8" fmla="*/ 1282625 w 1290683"/>
              <a:gd name="connsiteY8" fmla="*/ 341377 h 1286394"/>
              <a:gd name="connsiteX9" fmla="*/ 1151656 w 1290683"/>
              <a:gd name="connsiteY9" fmla="*/ 153259 h 1286394"/>
              <a:gd name="connsiteX10" fmla="*/ 753988 w 1290683"/>
              <a:gd name="connsiteY10" fmla="*/ 3239 h 1286394"/>
              <a:gd name="connsiteX11" fmla="*/ 461094 w 1290683"/>
              <a:gd name="connsiteY11" fmla="*/ 72296 h 1286394"/>
              <a:gd name="connsiteX12" fmla="*/ 222969 w 1290683"/>
              <a:gd name="connsiteY12" fmla="*/ 319946 h 1286394"/>
              <a:gd name="connsiteX13" fmla="*/ 261069 w 1290683"/>
              <a:gd name="connsiteY13" fmla="*/ 691421 h 1286394"/>
              <a:gd name="connsiteX14" fmla="*/ 442044 w 1290683"/>
              <a:gd name="connsiteY14" fmla="*/ 900971 h 1286394"/>
              <a:gd name="connsiteX15" fmla="*/ 718269 w 1290683"/>
              <a:gd name="connsiteY15" fmla="*/ 967646 h 1286394"/>
              <a:gd name="connsiteX16" fmla="*/ 984969 w 1290683"/>
              <a:gd name="connsiteY16" fmla="*/ 862871 h 1286394"/>
              <a:gd name="connsiteX17" fmla="*/ 994494 w 1290683"/>
              <a:gd name="connsiteY17" fmla="*/ 586646 h 1286394"/>
              <a:gd name="connsiteX18" fmla="*/ 870669 w 1290683"/>
              <a:gd name="connsiteY18" fmla="*/ 386621 h 1286394"/>
              <a:gd name="connsiteX19" fmla="*/ 670644 w 1290683"/>
              <a:gd name="connsiteY19" fmla="*/ 291371 h 1286394"/>
              <a:gd name="connsiteX20" fmla="*/ 546819 w 1290683"/>
              <a:gd name="connsiteY20" fmla="*/ 367571 h 1286394"/>
              <a:gd name="connsiteX21" fmla="*/ 499194 w 1290683"/>
              <a:gd name="connsiteY21" fmla="*/ 510446 h 1286394"/>
              <a:gd name="connsiteX22" fmla="*/ 537294 w 1290683"/>
              <a:gd name="connsiteY22" fmla="*/ 653321 h 1286394"/>
              <a:gd name="connsiteX23" fmla="*/ 756369 w 1290683"/>
              <a:gd name="connsiteY23" fmla="*/ 739046 h 1286394"/>
              <a:gd name="connsiteX24" fmla="*/ 756369 w 1290683"/>
              <a:gd name="connsiteY24" fmla="*/ 596171 h 1286394"/>
              <a:gd name="connsiteX0" fmla="*/ 3894 w 1325536"/>
              <a:gd name="connsiteY0" fmla="*/ 224696 h 1286394"/>
              <a:gd name="connsiteX1" fmla="*/ 32469 w 1325536"/>
              <a:gd name="connsiteY1" fmla="*/ 777146 h 1286394"/>
              <a:gd name="connsiteX2" fmla="*/ 242019 w 1325536"/>
              <a:gd name="connsiteY2" fmla="*/ 1148621 h 1286394"/>
              <a:gd name="connsiteX3" fmla="*/ 661119 w 1325536"/>
              <a:gd name="connsiteY3" fmla="*/ 1281971 h 1286394"/>
              <a:gd name="connsiteX4" fmla="*/ 1013544 w 1325536"/>
              <a:gd name="connsiteY4" fmla="*/ 1243871 h 1286394"/>
              <a:gd name="connsiteX5" fmla="*/ 1175469 w 1325536"/>
              <a:gd name="connsiteY5" fmla="*/ 1139096 h 1286394"/>
              <a:gd name="connsiteX6" fmla="*/ 1223094 w 1325536"/>
              <a:gd name="connsiteY6" fmla="*/ 967646 h 1286394"/>
              <a:gd name="connsiteX7" fmla="*/ 1323106 w 1325536"/>
              <a:gd name="connsiteY7" fmla="*/ 700946 h 1286394"/>
              <a:gd name="connsiteX8" fmla="*/ 1282625 w 1325536"/>
              <a:gd name="connsiteY8" fmla="*/ 341377 h 1286394"/>
              <a:gd name="connsiteX9" fmla="*/ 1151656 w 1325536"/>
              <a:gd name="connsiteY9" fmla="*/ 153259 h 1286394"/>
              <a:gd name="connsiteX10" fmla="*/ 753988 w 1325536"/>
              <a:gd name="connsiteY10" fmla="*/ 3239 h 1286394"/>
              <a:gd name="connsiteX11" fmla="*/ 461094 w 1325536"/>
              <a:gd name="connsiteY11" fmla="*/ 72296 h 1286394"/>
              <a:gd name="connsiteX12" fmla="*/ 222969 w 1325536"/>
              <a:gd name="connsiteY12" fmla="*/ 319946 h 1286394"/>
              <a:gd name="connsiteX13" fmla="*/ 261069 w 1325536"/>
              <a:gd name="connsiteY13" fmla="*/ 691421 h 1286394"/>
              <a:gd name="connsiteX14" fmla="*/ 442044 w 1325536"/>
              <a:gd name="connsiteY14" fmla="*/ 900971 h 1286394"/>
              <a:gd name="connsiteX15" fmla="*/ 718269 w 1325536"/>
              <a:gd name="connsiteY15" fmla="*/ 967646 h 1286394"/>
              <a:gd name="connsiteX16" fmla="*/ 984969 w 1325536"/>
              <a:gd name="connsiteY16" fmla="*/ 862871 h 1286394"/>
              <a:gd name="connsiteX17" fmla="*/ 994494 w 1325536"/>
              <a:gd name="connsiteY17" fmla="*/ 586646 h 1286394"/>
              <a:gd name="connsiteX18" fmla="*/ 870669 w 1325536"/>
              <a:gd name="connsiteY18" fmla="*/ 386621 h 1286394"/>
              <a:gd name="connsiteX19" fmla="*/ 670644 w 1325536"/>
              <a:gd name="connsiteY19" fmla="*/ 291371 h 1286394"/>
              <a:gd name="connsiteX20" fmla="*/ 546819 w 1325536"/>
              <a:gd name="connsiteY20" fmla="*/ 367571 h 1286394"/>
              <a:gd name="connsiteX21" fmla="*/ 499194 w 1325536"/>
              <a:gd name="connsiteY21" fmla="*/ 510446 h 1286394"/>
              <a:gd name="connsiteX22" fmla="*/ 537294 w 1325536"/>
              <a:gd name="connsiteY22" fmla="*/ 653321 h 1286394"/>
              <a:gd name="connsiteX23" fmla="*/ 756369 w 1325536"/>
              <a:gd name="connsiteY23" fmla="*/ 739046 h 1286394"/>
              <a:gd name="connsiteX24" fmla="*/ 756369 w 1325536"/>
              <a:gd name="connsiteY24" fmla="*/ 596171 h 1286394"/>
              <a:gd name="connsiteX0" fmla="*/ 3894 w 1323140"/>
              <a:gd name="connsiteY0" fmla="*/ 224696 h 1286394"/>
              <a:gd name="connsiteX1" fmla="*/ 32469 w 1323140"/>
              <a:gd name="connsiteY1" fmla="*/ 777146 h 1286394"/>
              <a:gd name="connsiteX2" fmla="*/ 242019 w 1323140"/>
              <a:gd name="connsiteY2" fmla="*/ 1148621 h 1286394"/>
              <a:gd name="connsiteX3" fmla="*/ 661119 w 1323140"/>
              <a:gd name="connsiteY3" fmla="*/ 1281971 h 1286394"/>
              <a:gd name="connsiteX4" fmla="*/ 1013544 w 1323140"/>
              <a:gd name="connsiteY4" fmla="*/ 1243871 h 1286394"/>
              <a:gd name="connsiteX5" fmla="*/ 1175469 w 1323140"/>
              <a:gd name="connsiteY5" fmla="*/ 1139096 h 1286394"/>
              <a:gd name="connsiteX6" fmla="*/ 1277863 w 1323140"/>
              <a:gd name="connsiteY6" fmla="*/ 996221 h 1286394"/>
              <a:gd name="connsiteX7" fmla="*/ 1323106 w 1323140"/>
              <a:gd name="connsiteY7" fmla="*/ 700946 h 1286394"/>
              <a:gd name="connsiteX8" fmla="*/ 1282625 w 1323140"/>
              <a:gd name="connsiteY8" fmla="*/ 341377 h 1286394"/>
              <a:gd name="connsiteX9" fmla="*/ 1151656 w 1323140"/>
              <a:gd name="connsiteY9" fmla="*/ 153259 h 1286394"/>
              <a:gd name="connsiteX10" fmla="*/ 753988 w 1323140"/>
              <a:gd name="connsiteY10" fmla="*/ 3239 h 1286394"/>
              <a:gd name="connsiteX11" fmla="*/ 461094 w 1323140"/>
              <a:gd name="connsiteY11" fmla="*/ 72296 h 1286394"/>
              <a:gd name="connsiteX12" fmla="*/ 222969 w 1323140"/>
              <a:gd name="connsiteY12" fmla="*/ 319946 h 1286394"/>
              <a:gd name="connsiteX13" fmla="*/ 261069 w 1323140"/>
              <a:gd name="connsiteY13" fmla="*/ 691421 h 1286394"/>
              <a:gd name="connsiteX14" fmla="*/ 442044 w 1323140"/>
              <a:gd name="connsiteY14" fmla="*/ 900971 h 1286394"/>
              <a:gd name="connsiteX15" fmla="*/ 718269 w 1323140"/>
              <a:gd name="connsiteY15" fmla="*/ 967646 h 1286394"/>
              <a:gd name="connsiteX16" fmla="*/ 984969 w 1323140"/>
              <a:gd name="connsiteY16" fmla="*/ 862871 h 1286394"/>
              <a:gd name="connsiteX17" fmla="*/ 994494 w 1323140"/>
              <a:gd name="connsiteY17" fmla="*/ 586646 h 1286394"/>
              <a:gd name="connsiteX18" fmla="*/ 870669 w 1323140"/>
              <a:gd name="connsiteY18" fmla="*/ 386621 h 1286394"/>
              <a:gd name="connsiteX19" fmla="*/ 670644 w 1323140"/>
              <a:gd name="connsiteY19" fmla="*/ 291371 h 1286394"/>
              <a:gd name="connsiteX20" fmla="*/ 546819 w 1323140"/>
              <a:gd name="connsiteY20" fmla="*/ 367571 h 1286394"/>
              <a:gd name="connsiteX21" fmla="*/ 499194 w 1323140"/>
              <a:gd name="connsiteY21" fmla="*/ 510446 h 1286394"/>
              <a:gd name="connsiteX22" fmla="*/ 537294 w 1323140"/>
              <a:gd name="connsiteY22" fmla="*/ 653321 h 1286394"/>
              <a:gd name="connsiteX23" fmla="*/ 756369 w 1323140"/>
              <a:gd name="connsiteY23" fmla="*/ 739046 h 1286394"/>
              <a:gd name="connsiteX24" fmla="*/ 756369 w 1323140"/>
              <a:gd name="connsiteY24" fmla="*/ 596171 h 1286394"/>
              <a:gd name="connsiteX0" fmla="*/ 26698 w 1345944"/>
              <a:gd name="connsiteY0" fmla="*/ 224696 h 1286394"/>
              <a:gd name="connsiteX1" fmla="*/ 503 w 1345944"/>
              <a:gd name="connsiteY1" fmla="*/ 360427 h 1286394"/>
              <a:gd name="connsiteX2" fmla="*/ 55273 w 1345944"/>
              <a:gd name="connsiteY2" fmla="*/ 777146 h 1286394"/>
              <a:gd name="connsiteX3" fmla="*/ 264823 w 1345944"/>
              <a:gd name="connsiteY3" fmla="*/ 1148621 h 1286394"/>
              <a:gd name="connsiteX4" fmla="*/ 683923 w 1345944"/>
              <a:gd name="connsiteY4" fmla="*/ 1281971 h 1286394"/>
              <a:gd name="connsiteX5" fmla="*/ 1036348 w 1345944"/>
              <a:gd name="connsiteY5" fmla="*/ 1243871 h 1286394"/>
              <a:gd name="connsiteX6" fmla="*/ 1198273 w 1345944"/>
              <a:gd name="connsiteY6" fmla="*/ 1139096 h 1286394"/>
              <a:gd name="connsiteX7" fmla="*/ 1300667 w 1345944"/>
              <a:gd name="connsiteY7" fmla="*/ 996221 h 1286394"/>
              <a:gd name="connsiteX8" fmla="*/ 1345910 w 1345944"/>
              <a:gd name="connsiteY8" fmla="*/ 700946 h 1286394"/>
              <a:gd name="connsiteX9" fmla="*/ 1305429 w 1345944"/>
              <a:gd name="connsiteY9" fmla="*/ 341377 h 1286394"/>
              <a:gd name="connsiteX10" fmla="*/ 1174460 w 1345944"/>
              <a:gd name="connsiteY10" fmla="*/ 153259 h 1286394"/>
              <a:gd name="connsiteX11" fmla="*/ 776792 w 1345944"/>
              <a:gd name="connsiteY11" fmla="*/ 3239 h 1286394"/>
              <a:gd name="connsiteX12" fmla="*/ 483898 w 1345944"/>
              <a:gd name="connsiteY12" fmla="*/ 72296 h 1286394"/>
              <a:gd name="connsiteX13" fmla="*/ 245773 w 1345944"/>
              <a:gd name="connsiteY13" fmla="*/ 319946 h 1286394"/>
              <a:gd name="connsiteX14" fmla="*/ 283873 w 1345944"/>
              <a:gd name="connsiteY14" fmla="*/ 691421 h 1286394"/>
              <a:gd name="connsiteX15" fmla="*/ 464848 w 1345944"/>
              <a:gd name="connsiteY15" fmla="*/ 900971 h 1286394"/>
              <a:gd name="connsiteX16" fmla="*/ 741073 w 1345944"/>
              <a:gd name="connsiteY16" fmla="*/ 967646 h 1286394"/>
              <a:gd name="connsiteX17" fmla="*/ 1007773 w 1345944"/>
              <a:gd name="connsiteY17" fmla="*/ 862871 h 1286394"/>
              <a:gd name="connsiteX18" fmla="*/ 1017298 w 1345944"/>
              <a:gd name="connsiteY18" fmla="*/ 586646 h 1286394"/>
              <a:gd name="connsiteX19" fmla="*/ 893473 w 1345944"/>
              <a:gd name="connsiteY19" fmla="*/ 386621 h 1286394"/>
              <a:gd name="connsiteX20" fmla="*/ 693448 w 1345944"/>
              <a:gd name="connsiteY20" fmla="*/ 291371 h 1286394"/>
              <a:gd name="connsiteX21" fmla="*/ 569623 w 1345944"/>
              <a:gd name="connsiteY21" fmla="*/ 367571 h 1286394"/>
              <a:gd name="connsiteX22" fmla="*/ 521998 w 1345944"/>
              <a:gd name="connsiteY22" fmla="*/ 510446 h 1286394"/>
              <a:gd name="connsiteX23" fmla="*/ 560098 w 1345944"/>
              <a:gd name="connsiteY23" fmla="*/ 653321 h 1286394"/>
              <a:gd name="connsiteX24" fmla="*/ 779173 w 1345944"/>
              <a:gd name="connsiteY24" fmla="*/ 739046 h 1286394"/>
              <a:gd name="connsiteX25" fmla="*/ 779173 w 1345944"/>
              <a:gd name="connsiteY25" fmla="*/ 596171 h 1286394"/>
              <a:gd name="connsiteX0" fmla="*/ 8297 w 1346593"/>
              <a:gd name="connsiteY0" fmla="*/ 222315 h 1286394"/>
              <a:gd name="connsiteX1" fmla="*/ 1152 w 1346593"/>
              <a:gd name="connsiteY1" fmla="*/ 360427 h 1286394"/>
              <a:gd name="connsiteX2" fmla="*/ 55922 w 1346593"/>
              <a:gd name="connsiteY2" fmla="*/ 777146 h 1286394"/>
              <a:gd name="connsiteX3" fmla="*/ 265472 w 1346593"/>
              <a:gd name="connsiteY3" fmla="*/ 1148621 h 1286394"/>
              <a:gd name="connsiteX4" fmla="*/ 684572 w 1346593"/>
              <a:gd name="connsiteY4" fmla="*/ 1281971 h 1286394"/>
              <a:gd name="connsiteX5" fmla="*/ 1036997 w 1346593"/>
              <a:gd name="connsiteY5" fmla="*/ 1243871 h 1286394"/>
              <a:gd name="connsiteX6" fmla="*/ 1198922 w 1346593"/>
              <a:gd name="connsiteY6" fmla="*/ 1139096 h 1286394"/>
              <a:gd name="connsiteX7" fmla="*/ 1301316 w 1346593"/>
              <a:gd name="connsiteY7" fmla="*/ 996221 h 1286394"/>
              <a:gd name="connsiteX8" fmla="*/ 1346559 w 1346593"/>
              <a:gd name="connsiteY8" fmla="*/ 700946 h 1286394"/>
              <a:gd name="connsiteX9" fmla="*/ 1306078 w 1346593"/>
              <a:gd name="connsiteY9" fmla="*/ 341377 h 1286394"/>
              <a:gd name="connsiteX10" fmla="*/ 1175109 w 1346593"/>
              <a:gd name="connsiteY10" fmla="*/ 153259 h 1286394"/>
              <a:gd name="connsiteX11" fmla="*/ 777441 w 1346593"/>
              <a:gd name="connsiteY11" fmla="*/ 3239 h 1286394"/>
              <a:gd name="connsiteX12" fmla="*/ 484547 w 1346593"/>
              <a:gd name="connsiteY12" fmla="*/ 72296 h 1286394"/>
              <a:gd name="connsiteX13" fmla="*/ 246422 w 1346593"/>
              <a:gd name="connsiteY13" fmla="*/ 319946 h 1286394"/>
              <a:gd name="connsiteX14" fmla="*/ 284522 w 1346593"/>
              <a:gd name="connsiteY14" fmla="*/ 691421 h 1286394"/>
              <a:gd name="connsiteX15" fmla="*/ 465497 w 1346593"/>
              <a:gd name="connsiteY15" fmla="*/ 900971 h 1286394"/>
              <a:gd name="connsiteX16" fmla="*/ 741722 w 1346593"/>
              <a:gd name="connsiteY16" fmla="*/ 967646 h 1286394"/>
              <a:gd name="connsiteX17" fmla="*/ 1008422 w 1346593"/>
              <a:gd name="connsiteY17" fmla="*/ 862871 h 1286394"/>
              <a:gd name="connsiteX18" fmla="*/ 1017947 w 1346593"/>
              <a:gd name="connsiteY18" fmla="*/ 586646 h 1286394"/>
              <a:gd name="connsiteX19" fmla="*/ 894122 w 1346593"/>
              <a:gd name="connsiteY19" fmla="*/ 386621 h 1286394"/>
              <a:gd name="connsiteX20" fmla="*/ 694097 w 1346593"/>
              <a:gd name="connsiteY20" fmla="*/ 291371 h 1286394"/>
              <a:gd name="connsiteX21" fmla="*/ 570272 w 1346593"/>
              <a:gd name="connsiteY21" fmla="*/ 367571 h 1286394"/>
              <a:gd name="connsiteX22" fmla="*/ 522647 w 1346593"/>
              <a:gd name="connsiteY22" fmla="*/ 510446 h 1286394"/>
              <a:gd name="connsiteX23" fmla="*/ 560747 w 1346593"/>
              <a:gd name="connsiteY23" fmla="*/ 653321 h 1286394"/>
              <a:gd name="connsiteX24" fmla="*/ 779822 w 1346593"/>
              <a:gd name="connsiteY24" fmla="*/ 739046 h 1286394"/>
              <a:gd name="connsiteX25" fmla="*/ 779822 w 1346593"/>
              <a:gd name="connsiteY25" fmla="*/ 596171 h 1286394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60747 w 1346593"/>
              <a:gd name="connsiteY23" fmla="*/ 656740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58428 w 1346593"/>
              <a:gd name="connsiteY18" fmla="*/ 592446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625"/>
              <a:gd name="connsiteY0" fmla="*/ 225056 h 1289135"/>
              <a:gd name="connsiteX1" fmla="*/ 1152 w 1346625"/>
              <a:gd name="connsiteY1" fmla="*/ 363168 h 1289135"/>
              <a:gd name="connsiteX2" fmla="*/ 55922 w 1346625"/>
              <a:gd name="connsiteY2" fmla="*/ 779887 h 1289135"/>
              <a:gd name="connsiteX3" fmla="*/ 265472 w 1346625"/>
              <a:gd name="connsiteY3" fmla="*/ 1151362 h 1289135"/>
              <a:gd name="connsiteX4" fmla="*/ 684572 w 1346625"/>
              <a:gd name="connsiteY4" fmla="*/ 1284712 h 1289135"/>
              <a:gd name="connsiteX5" fmla="*/ 1036997 w 1346625"/>
              <a:gd name="connsiteY5" fmla="*/ 1246612 h 1289135"/>
              <a:gd name="connsiteX6" fmla="*/ 1198922 w 1346625"/>
              <a:gd name="connsiteY6" fmla="*/ 1141837 h 1289135"/>
              <a:gd name="connsiteX7" fmla="*/ 1301316 w 1346625"/>
              <a:gd name="connsiteY7" fmla="*/ 998962 h 1289135"/>
              <a:gd name="connsiteX8" fmla="*/ 1346559 w 1346625"/>
              <a:gd name="connsiteY8" fmla="*/ 703687 h 1289135"/>
              <a:gd name="connsiteX9" fmla="*/ 1306078 w 1346625"/>
              <a:gd name="connsiteY9" fmla="*/ 344118 h 1289135"/>
              <a:gd name="connsiteX10" fmla="*/ 1134628 w 1346625"/>
              <a:gd name="connsiteY10" fmla="*/ 146475 h 1289135"/>
              <a:gd name="connsiteX11" fmla="*/ 777441 w 1346625"/>
              <a:gd name="connsiteY11" fmla="*/ 5980 h 1289135"/>
              <a:gd name="connsiteX12" fmla="*/ 463116 w 1346625"/>
              <a:gd name="connsiteY12" fmla="*/ 55987 h 1289135"/>
              <a:gd name="connsiteX13" fmla="*/ 246422 w 1346625"/>
              <a:gd name="connsiteY13" fmla="*/ 322687 h 1289135"/>
              <a:gd name="connsiteX14" fmla="*/ 284522 w 1346625"/>
              <a:gd name="connsiteY14" fmla="*/ 694162 h 1289135"/>
              <a:gd name="connsiteX15" fmla="*/ 465497 w 1346625"/>
              <a:gd name="connsiteY15" fmla="*/ 903712 h 1289135"/>
              <a:gd name="connsiteX16" fmla="*/ 741722 w 1346625"/>
              <a:gd name="connsiteY16" fmla="*/ 970387 h 1289135"/>
              <a:gd name="connsiteX17" fmla="*/ 1008422 w 1346625"/>
              <a:gd name="connsiteY17" fmla="*/ 865612 h 1289135"/>
              <a:gd name="connsiteX18" fmla="*/ 1058428 w 1346625"/>
              <a:gd name="connsiteY18" fmla="*/ 591768 h 1289135"/>
              <a:gd name="connsiteX19" fmla="*/ 944128 w 1346625"/>
              <a:gd name="connsiteY19" fmla="*/ 382218 h 1289135"/>
              <a:gd name="connsiteX20" fmla="*/ 739340 w 1346625"/>
              <a:gd name="connsiteY20" fmla="*/ 294112 h 1289135"/>
              <a:gd name="connsiteX21" fmla="*/ 570272 w 1346625"/>
              <a:gd name="connsiteY21" fmla="*/ 370312 h 1289135"/>
              <a:gd name="connsiteX22" fmla="*/ 522647 w 1346625"/>
              <a:gd name="connsiteY22" fmla="*/ 513187 h 1289135"/>
              <a:gd name="connsiteX23" fmla="*/ 551222 w 1346625"/>
              <a:gd name="connsiteY23" fmla="*/ 691781 h 1289135"/>
              <a:gd name="connsiteX24" fmla="*/ 753628 w 1346625"/>
              <a:gd name="connsiteY24" fmla="*/ 737024 h 1289135"/>
              <a:gd name="connsiteX25" fmla="*/ 779822 w 1346625"/>
              <a:gd name="connsiteY25" fmla="*/ 598912 h 1289135"/>
              <a:gd name="connsiteX0" fmla="*/ 8297 w 1346625"/>
              <a:gd name="connsiteY0" fmla="*/ 225056 h 1290047"/>
              <a:gd name="connsiteX1" fmla="*/ 1152 w 1346625"/>
              <a:gd name="connsiteY1" fmla="*/ 363168 h 1290047"/>
              <a:gd name="connsiteX2" fmla="*/ 55922 w 1346625"/>
              <a:gd name="connsiteY2" fmla="*/ 779887 h 1290047"/>
              <a:gd name="connsiteX3" fmla="*/ 274997 w 1346625"/>
              <a:gd name="connsiteY3" fmla="*/ 1137075 h 1290047"/>
              <a:gd name="connsiteX4" fmla="*/ 684572 w 1346625"/>
              <a:gd name="connsiteY4" fmla="*/ 1284712 h 1290047"/>
              <a:gd name="connsiteX5" fmla="*/ 1036997 w 1346625"/>
              <a:gd name="connsiteY5" fmla="*/ 1246612 h 1290047"/>
              <a:gd name="connsiteX6" fmla="*/ 1198922 w 1346625"/>
              <a:gd name="connsiteY6" fmla="*/ 1141837 h 1290047"/>
              <a:gd name="connsiteX7" fmla="*/ 1301316 w 1346625"/>
              <a:gd name="connsiteY7" fmla="*/ 998962 h 1290047"/>
              <a:gd name="connsiteX8" fmla="*/ 1346559 w 1346625"/>
              <a:gd name="connsiteY8" fmla="*/ 703687 h 1290047"/>
              <a:gd name="connsiteX9" fmla="*/ 1306078 w 1346625"/>
              <a:gd name="connsiteY9" fmla="*/ 344118 h 1290047"/>
              <a:gd name="connsiteX10" fmla="*/ 1134628 w 1346625"/>
              <a:gd name="connsiteY10" fmla="*/ 146475 h 1290047"/>
              <a:gd name="connsiteX11" fmla="*/ 777441 w 1346625"/>
              <a:gd name="connsiteY11" fmla="*/ 5980 h 1290047"/>
              <a:gd name="connsiteX12" fmla="*/ 463116 w 1346625"/>
              <a:gd name="connsiteY12" fmla="*/ 55987 h 1290047"/>
              <a:gd name="connsiteX13" fmla="*/ 246422 w 1346625"/>
              <a:gd name="connsiteY13" fmla="*/ 322687 h 1290047"/>
              <a:gd name="connsiteX14" fmla="*/ 284522 w 1346625"/>
              <a:gd name="connsiteY14" fmla="*/ 694162 h 1290047"/>
              <a:gd name="connsiteX15" fmla="*/ 465497 w 1346625"/>
              <a:gd name="connsiteY15" fmla="*/ 903712 h 1290047"/>
              <a:gd name="connsiteX16" fmla="*/ 741722 w 1346625"/>
              <a:gd name="connsiteY16" fmla="*/ 970387 h 1290047"/>
              <a:gd name="connsiteX17" fmla="*/ 1008422 w 1346625"/>
              <a:gd name="connsiteY17" fmla="*/ 865612 h 1290047"/>
              <a:gd name="connsiteX18" fmla="*/ 1058428 w 1346625"/>
              <a:gd name="connsiteY18" fmla="*/ 591768 h 1290047"/>
              <a:gd name="connsiteX19" fmla="*/ 944128 w 1346625"/>
              <a:gd name="connsiteY19" fmla="*/ 382218 h 1290047"/>
              <a:gd name="connsiteX20" fmla="*/ 739340 w 1346625"/>
              <a:gd name="connsiteY20" fmla="*/ 294112 h 1290047"/>
              <a:gd name="connsiteX21" fmla="*/ 570272 w 1346625"/>
              <a:gd name="connsiteY21" fmla="*/ 370312 h 1290047"/>
              <a:gd name="connsiteX22" fmla="*/ 522647 w 1346625"/>
              <a:gd name="connsiteY22" fmla="*/ 513187 h 1290047"/>
              <a:gd name="connsiteX23" fmla="*/ 551222 w 1346625"/>
              <a:gd name="connsiteY23" fmla="*/ 691781 h 1290047"/>
              <a:gd name="connsiteX24" fmla="*/ 753628 w 1346625"/>
              <a:gd name="connsiteY24" fmla="*/ 737024 h 1290047"/>
              <a:gd name="connsiteX25" fmla="*/ 779822 w 1346625"/>
              <a:gd name="connsiteY25" fmla="*/ 598912 h 1290047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51222 w 1346625"/>
              <a:gd name="connsiteY23" fmla="*/ 691781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7440 w 1346625"/>
              <a:gd name="connsiteY25" fmla="*/ 567956 h 1289931"/>
              <a:gd name="connsiteX0" fmla="*/ 0 w 1600265"/>
              <a:gd name="connsiteY0" fmla="*/ 227438 h 1289931"/>
              <a:gd name="connsiteX1" fmla="*/ 254792 w 1600265"/>
              <a:gd name="connsiteY1" fmla="*/ 363168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00265"/>
              <a:gd name="connsiteY0" fmla="*/ 227438 h 1289931"/>
              <a:gd name="connsiteX1" fmla="*/ 233361 w 1600265"/>
              <a:gd name="connsiteY1" fmla="*/ 367930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31222"/>
              <a:gd name="connsiteY0" fmla="*/ 248869 h 1289931"/>
              <a:gd name="connsiteX1" fmla="*/ 264318 w 1631222"/>
              <a:gd name="connsiteY1" fmla="*/ 367930 h 1289931"/>
              <a:gd name="connsiteX2" fmla="*/ 340519 w 1631222"/>
              <a:gd name="connsiteY2" fmla="*/ 779887 h 1289931"/>
              <a:gd name="connsiteX3" fmla="*/ 559594 w 1631222"/>
              <a:gd name="connsiteY3" fmla="*/ 1137075 h 1289931"/>
              <a:gd name="connsiteX4" fmla="*/ 969169 w 1631222"/>
              <a:gd name="connsiteY4" fmla="*/ 1284712 h 1289931"/>
              <a:gd name="connsiteX5" fmla="*/ 1321594 w 1631222"/>
              <a:gd name="connsiteY5" fmla="*/ 1246612 h 1289931"/>
              <a:gd name="connsiteX6" fmla="*/ 1488282 w 1631222"/>
              <a:gd name="connsiteY6" fmla="*/ 1148981 h 1289931"/>
              <a:gd name="connsiteX7" fmla="*/ 1585913 w 1631222"/>
              <a:gd name="connsiteY7" fmla="*/ 998962 h 1289931"/>
              <a:gd name="connsiteX8" fmla="*/ 1631156 w 1631222"/>
              <a:gd name="connsiteY8" fmla="*/ 703687 h 1289931"/>
              <a:gd name="connsiteX9" fmla="*/ 1590675 w 1631222"/>
              <a:gd name="connsiteY9" fmla="*/ 344118 h 1289931"/>
              <a:gd name="connsiteX10" fmla="*/ 1419225 w 1631222"/>
              <a:gd name="connsiteY10" fmla="*/ 146475 h 1289931"/>
              <a:gd name="connsiteX11" fmla="*/ 1062038 w 1631222"/>
              <a:gd name="connsiteY11" fmla="*/ 5980 h 1289931"/>
              <a:gd name="connsiteX12" fmla="*/ 747713 w 1631222"/>
              <a:gd name="connsiteY12" fmla="*/ 55987 h 1289931"/>
              <a:gd name="connsiteX13" fmla="*/ 531019 w 1631222"/>
              <a:gd name="connsiteY13" fmla="*/ 322687 h 1289931"/>
              <a:gd name="connsiteX14" fmla="*/ 569119 w 1631222"/>
              <a:gd name="connsiteY14" fmla="*/ 694162 h 1289931"/>
              <a:gd name="connsiteX15" fmla="*/ 750094 w 1631222"/>
              <a:gd name="connsiteY15" fmla="*/ 903712 h 1289931"/>
              <a:gd name="connsiteX16" fmla="*/ 1026319 w 1631222"/>
              <a:gd name="connsiteY16" fmla="*/ 970387 h 1289931"/>
              <a:gd name="connsiteX17" fmla="*/ 1293019 w 1631222"/>
              <a:gd name="connsiteY17" fmla="*/ 865612 h 1289931"/>
              <a:gd name="connsiteX18" fmla="*/ 1343025 w 1631222"/>
              <a:gd name="connsiteY18" fmla="*/ 591768 h 1289931"/>
              <a:gd name="connsiteX19" fmla="*/ 1228725 w 1631222"/>
              <a:gd name="connsiteY19" fmla="*/ 382218 h 1289931"/>
              <a:gd name="connsiteX20" fmla="*/ 1023937 w 1631222"/>
              <a:gd name="connsiteY20" fmla="*/ 294112 h 1289931"/>
              <a:gd name="connsiteX21" fmla="*/ 854869 w 1631222"/>
              <a:gd name="connsiteY21" fmla="*/ 370312 h 1289931"/>
              <a:gd name="connsiteX22" fmla="*/ 807244 w 1631222"/>
              <a:gd name="connsiteY22" fmla="*/ 513187 h 1289931"/>
              <a:gd name="connsiteX23" fmla="*/ 862013 w 1631222"/>
              <a:gd name="connsiteY23" fmla="*/ 677493 h 1289931"/>
              <a:gd name="connsiteX24" fmla="*/ 1028700 w 1631222"/>
              <a:gd name="connsiteY24" fmla="*/ 708449 h 1289931"/>
              <a:gd name="connsiteX25" fmla="*/ 1062037 w 1631222"/>
              <a:gd name="connsiteY25" fmla="*/ 567956 h 1289931"/>
              <a:gd name="connsiteX0" fmla="*/ 0 w 1631222"/>
              <a:gd name="connsiteY0" fmla="*/ 248869 h 1291168"/>
              <a:gd name="connsiteX1" fmla="*/ 264318 w 1631222"/>
              <a:gd name="connsiteY1" fmla="*/ 367930 h 1291168"/>
              <a:gd name="connsiteX2" fmla="*/ 340519 w 1631222"/>
              <a:gd name="connsiteY2" fmla="*/ 779887 h 1291168"/>
              <a:gd name="connsiteX3" fmla="*/ 561975 w 1631222"/>
              <a:gd name="connsiteY3" fmla="*/ 1118025 h 1291168"/>
              <a:gd name="connsiteX4" fmla="*/ 969169 w 1631222"/>
              <a:gd name="connsiteY4" fmla="*/ 1284712 h 1291168"/>
              <a:gd name="connsiteX5" fmla="*/ 1321594 w 1631222"/>
              <a:gd name="connsiteY5" fmla="*/ 1246612 h 1291168"/>
              <a:gd name="connsiteX6" fmla="*/ 1488282 w 1631222"/>
              <a:gd name="connsiteY6" fmla="*/ 1148981 h 1291168"/>
              <a:gd name="connsiteX7" fmla="*/ 1585913 w 1631222"/>
              <a:gd name="connsiteY7" fmla="*/ 998962 h 1291168"/>
              <a:gd name="connsiteX8" fmla="*/ 1631156 w 1631222"/>
              <a:gd name="connsiteY8" fmla="*/ 703687 h 1291168"/>
              <a:gd name="connsiteX9" fmla="*/ 1590675 w 1631222"/>
              <a:gd name="connsiteY9" fmla="*/ 344118 h 1291168"/>
              <a:gd name="connsiteX10" fmla="*/ 1419225 w 1631222"/>
              <a:gd name="connsiteY10" fmla="*/ 146475 h 1291168"/>
              <a:gd name="connsiteX11" fmla="*/ 1062038 w 1631222"/>
              <a:gd name="connsiteY11" fmla="*/ 5980 h 1291168"/>
              <a:gd name="connsiteX12" fmla="*/ 747713 w 1631222"/>
              <a:gd name="connsiteY12" fmla="*/ 55987 h 1291168"/>
              <a:gd name="connsiteX13" fmla="*/ 531019 w 1631222"/>
              <a:gd name="connsiteY13" fmla="*/ 322687 h 1291168"/>
              <a:gd name="connsiteX14" fmla="*/ 569119 w 1631222"/>
              <a:gd name="connsiteY14" fmla="*/ 694162 h 1291168"/>
              <a:gd name="connsiteX15" fmla="*/ 750094 w 1631222"/>
              <a:gd name="connsiteY15" fmla="*/ 903712 h 1291168"/>
              <a:gd name="connsiteX16" fmla="*/ 1026319 w 1631222"/>
              <a:gd name="connsiteY16" fmla="*/ 970387 h 1291168"/>
              <a:gd name="connsiteX17" fmla="*/ 1293019 w 1631222"/>
              <a:gd name="connsiteY17" fmla="*/ 865612 h 1291168"/>
              <a:gd name="connsiteX18" fmla="*/ 1343025 w 1631222"/>
              <a:gd name="connsiteY18" fmla="*/ 591768 h 1291168"/>
              <a:gd name="connsiteX19" fmla="*/ 1228725 w 1631222"/>
              <a:gd name="connsiteY19" fmla="*/ 382218 h 1291168"/>
              <a:gd name="connsiteX20" fmla="*/ 1023937 w 1631222"/>
              <a:gd name="connsiteY20" fmla="*/ 294112 h 1291168"/>
              <a:gd name="connsiteX21" fmla="*/ 854869 w 1631222"/>
              <a:gd name="connsiteY21" fmla="*/ 370312 h 1291168"/>
              <a:gd name="connsiteX22" fmla="*/ 807244 w 1631222"/>
              <a:gd name="connsiteY22" fmla="*/ 513187 h 1291168"/>
              <a:gd name="connsiteX23" fmla="*/ 862013 w 1631222"/>
              <a:gd name="connsiteY23" fmla="*/ 677493 h 1291168"/>
              <a:gd name="connsiteX24" fmla="*/ 1028700 w 1631222"/>
              <a:gd name="connsiteY24" fmla="*/ 708449 h 1291168"/>
              <a:gd name="connsiteX25" fmla="*/ 1062037 w 1631222"/>
              <a:gd name="connsiteY25" fmla="*/ 567956 h 1291168"/>
              <a:gd name="connsiteX0" fmla="*/ 0 w 1631222"/>
              <a:gd name="connsiteY0" fmla="*/ 248869 h 1276637"/>
              <a:gd name="connsiteX1" fmla="*/ 264318 w 1631222"/>
              <a:gd name="connsiteY1" fmla="*/ 367930 h 1276637"/>
              <a:gd name="connsiteX2" fmla="*/ 340519 w 1631222"/>
              <a:gd name="connsiteY2" fmla="*/ 779887 h 1276637"/>
              <a:gd name="connsiteX3" fmla="*/ 561975 w 1631222"/>
              <a:gd name="connsiteY3" fmla="*/ 1118025 h 1276637"/>
              <a:gd name="connsiteX4" fmla="*/ 964406 w 1631222"/>
              <a:gd name="connsiteY4" fmla="*/ 1268043 h 1276637"/>
              <a:gd name="connsiteX5" fmla="*/ 1321594 w 1631222"/>
              <a:gd name="connsiteY5" fmla="*/ 1246612 h 1276637"/>
              <a:gd name="connsiteX6" fmla="*/ 1488282 w 1631222"/>
              <a:gd name="connsiteY6" fmla="*/ 1148981 h 1276637"/>
              <a:gd name="connsiteX7" fmla="*/ 1585913 w 1631222"/>
              <a:gd name="connsiteY7" fmla="*/ 998962 h 1276637"/>
              <a:gd name="connsiteX8" fmla="*/ 1631156 w 1631222"/>
              <a:gd name="connsiteY8" fmla="*/ 703687 h 1276637"/>
              <a:gd name="connsiteX9" fmla="*/ 1590675 w 1631222"/>
              <a:gd name="connsiteY9" fmla="*/ 344118 h 1276637"/>
              <a:gd name="connsiteX10" fmla="*/ 1419225 w 1631222"/>
              <a:gd name="connsiteY10" fmla="*/ 146475 h 1276637"/>
              <a:gd name="connsiteX11" fmla="*/ 1062038 w 1631222"/>
              <a:gd name="connsiteY11" fmla="*/ 5980 h 1276637"/>
              <a:gd name="connsiteX12" fmla="*/ 747713 w 1631222"/>
              <a:gd name="connsiteY12" fmla="*/ 55987 h 1276637"/>
              <a:gd name="connsiteX13" fmla="*/ 531019 w 1631222"/>
              <a:gd name="connsiteY13" fmla="*/ 322687 h 1276637"/>
              <a:gd name="connsiteX14" fmla="*/ 569119 w 1631222"/>
              <a:gd name="connsiteY14" fmla="*/ 694162 h 1276637"/>
              <a:gd name="connsiteX15" fmla="*/ 750094 w 1631222"/>
              <a:gd name="connsiteY15" fmla="*/ 903712 h 1276637"/>
              <a:gd name="connsiteX16" fmla="*/ 1026319 w 1631222"/>
              <a:gd name="connsiteY16" fmla="*/ 970387 h 1276637"/>
              <a:gd name="connsiteX17" fmla="*/ 1293019 w 1631222"/>
              <a:gd name="connsiteY17" fmla="*/ 865612 h 1276637"/>
              <a:gd name="connsiteX18" fmla="*/ 1343025 w 1631222"/>
              <a:gd name="connsiteY18" fmla="*/ 591768 h 1276637"/>
              <a:gd name="connsiteX19" fmla="*/ 1228725 w 1631222"/>
              <a:gd name="connsiteY19" fmla="*/ 382218 h 1276637"/>
              <a:gd name="connsiteX20" fmla="*/ 1023937 w 1631222"/>
              <a:gd name="connsiteY20" fmla="*/ 294112 h 1276637"/>
              <a:gd name="connsiteX21" fmla="*/ 854869 w 1631222"/>
              <a:gd name="connsiteY21" fmla="*/ 370312 h 1276637"/>
              <a:gd name="connsiteX22" fmla="*/ 807244 w 1631222"/>
              <a:gd name="connsiteY22" fmla="*/ 513187 h 1276637"/>
              <a:gd name="connsiteX23" fmla="*/ 862013 w 1631222"/>
              <a:gd name="connsiteY23" fmla="*/ 677493 h 1276637"/>
              <a:gd name="connsiteX24" fmla="*/ 1028700 w 1631222"/>
              <a:gd name="connsiteY24" fmla="*/ 708449 h 1276637"/>
              <a:gd name="connsiteX25" fmla="*/ 1062037 w 1631222"/>
              <a:gd name="connsiteY25" fmla="*/ 567956 h 1276637"/>
              <a:gd name="connsiteX0" fmla="*/ 0 w 1631222"/>
              <a:gd name="connsiteY0" fmla="*/ 248869 h 1273972"/>
              <a:gd name="connsiteX1" fmla="*/ 264318 w 1631222"/>
              <a:gd name="connsiteY1" fmla="*/ 367930 h 1273972"/>
              <a:gd name="connsiteX2" fmla="*/ 340519 w 1631222"/>
              <a:gd name="connsiteY2" fmla="*/ 779887 h 1273972"/>
              <a:gd name="connsiteX3" fmla="*/ 561975 w 1631222"/>
              <a:gd name="connsiteY3" fmla="*/ 1118025 h 1273972"/>
              <a:gd name="connsiteX4" fmla="*/ 964406 w 1631222"/>
              <a:gd name="connsiteY4" fmla="*/ 1268043 h 1273972"/>
              <a:gd name="connsiteX5" fmla="*/ 1307307 w 1631222"/>
              <a:gd name="connsiteY5" fmla="*/ 1234706 h 1273972"/>
              <a:gd name="connsiteX6" fmla="*/ 1488282 w 1631222"/>
              <a:gd name="connsiteY6" fmla="*/ 1148981 h 1273972"/>
              <a:gd name="connsiteX7" fmla="*/ 1585913 w 1631222"/>
              <a:gd name="connsiteY7" fmla="*/ 998962 h 1273972"/>
              <a:gd name="connsiteX8" fmla="*/ 1631156 w 1631222"/>
              <a:gd name="connsiteY8" fmla="*/ 703687 h 1273972"/>
              <a:gd name="connsiteX9" fmla="*/ 1590675 w 1631222"/>
              <a:gd name="connsiteY9" fmla="*/ 344118 h 1273972"/>
              <a:gd name="connsiteX10" fmla="*/ 1419225 w 1631222"/>
              <a:gd name="connsiteY10" fmla="*/ 146475 h 1273972"/>
              <a:gd name="connsiteX11" fmla="*/ 1062038 w 1631222"/>
              <a:gd name="connsiteY11" fmla="*/ 5980 h 1273972"/>
              <a:gd name="connsiteX12" fmla="*/ 747713 w 1631222"/>
              <a:gd name="connsiteY12" fmla="*/ 55987 h 1273972"/>
              <a:gd name="connsiteX13" fmla="*/ 531019 w 1631222"/>
              <a:gd name="connsiteY13" fmla="*/ 322687 h 1273972"/>
              <a:gd name="connsiteX14" fmla="*/ 569119 w 1631222"/>
              <a:gd name="connsiteY14" fmla="*/ 694162 h 1273972"/>
              <a:gd name="connsiteX15" fmla="*/ 750094 w 1631222"/>
              <a:gd name="connsiteY15" fmla="*/ 903712 h 1273972"/>
              <a:gd name="connsiteX16" fmla="*/ 1026319 w 1631222"/>
              <a:gd name="connsiteY16" fmla="*/ 970387 h 1273972"/>
              <a:gd name="connsiteX17" fmla="*/ 1293019 w 1631222"/>
              <a:gd name="connsiteY17" fmla="*/ 865612 h 1273972"/>
              <a:gd name="connsiteX18" fmla="*/ 1343025 w 1631222"/>
              <a:gd name="connsiteY18" fmla="*/ 591768 h 1273972"/>
              <a:gd name="connsiteX19" fmla="*/ 1228725 w 1631222"/>
              <a:gd name="connsiteY19" fmla="*/ 382218 h 1273972"/>
              <a:gd name="connsiteX20" fmla="*/ 1023937 w 1631222"/>
              <a:gd name="connsiteY20" fmla="*/ 294112 h 1273972"/>
              <a:gd name="connsiteX21" fmla="*/ 854869 w 1631222"/>
              <a:gd name="connsiteY21" fmla="*/ 370312 h 1273972"/>
              <a:gd name="connsiteX22" fmla="*/ 807244 w 1631222"/>
              <a:gd name="connsiteY22" fmla="*/ 513187 h 1273972"/>
              <a:gd name="connsiteX23" fmla="*/ 862013 w 1631222"/>
              <a:gd name="connsiteY23" fmla="*/ 677493 h 1273972"/>
              <a:gd name="connsiteX24" fmla="*/ 1028700 w 1631222"/>
              <a:gd name="connsiteY24" fmla="*/ 708449 h 1273972"/>
              <a:gd name="connsiteX25" fmla="*/ 1062037 w 1631222"/>
              <a:gd name="connsiteY25" fmla="*/ 567956 h 1273972"/>
              <a:gd name="connsiteX0" fmla="*/ 0 w 1631222"/>
              <a:gd name="connsiteY0" fmla="*/ 248869 h 1274380"/>
              <a:gd name="connsiteX1" fmla="*/ 264318 w 1631222"/>
              <a:gd name="connsiteY1" fmla="*/ 367930 h 1274380"/>
              <a:gd name="connsiteX2" fmla="*/ 340519 w 1631222"/>
              <a:gd name="connsiteY2" fmla="*/ 779887 h 1274380"/>
              <a:gd name="connsiteX3" fmla="*/ 561975 w 1631222"/>
              <a:gd name="connsiteY3" fmla="*/ 1118025 h 1274380"/>
              <a:gd name="connsiteX4" fmla="*/ 964406 w 1631222"/>
              <a:gd name="connsiteY4" fmla="*/ 1268043 h 1274380"/>
              <a:gd name="connsiteX5" fmla="*/ 1307307 w 1631222"/>
              <a:gd name="connsiteY5" fmla="*/ 1234706 h 1274380"/>
              <a:gd name="connsiteX6" fmla="*/ 1490663 w 1631222"/>
              <a:gd name="connsiteY6" fmla="*/ 1127550 h 1274380"/>
              <a:gd name="connsiteX7" fmla="*/ 1585913 w 1631222"/>
              <a:gd name="connsiteY7" fmla="*/ 998962 h 1274380"/>
              <a:gd name="connsiteX8" fmla="*/ 1631156 w 1631222"/>
              <a:gd name="connsiteY8" fmla="*/ 703687 h 1274380"/>
              <a:gd name="connsiteX9" fmla="*/ 1590675 w 1631222"/>
              <a:gd name="connsiteY9" fmla="*/ 344118 h 1274380"/>
              <a:gd name="connsiteX10" fmla="*/ 1419225 w 1631222"/>
              <a:gd name="connsiteY10" fmla="*/ 146475 h 1274380"/>
              <a:gd name="connsiteX11" fmla="*/ 1062038 w 1631222"/>
              <a:gd name="connsiteY11" fmla="*/ 5980 h 1274380"/>
              <a:gd name="connsiteX12" fmla="*/ 747713 w 1631222"/>
              <a:gd name="connsiteY12" fmla="*/ 55987 h 1274380"/>
              <a:gd name="connsiteX13" fmla="*/ 531019 w 1631222"/>
              <a:gd name="connsiteY13" fmla="*/ 322687 h 1274380"/>
              <a:gd name="connsiteX14" fmla="*/ 569119 w 1631222"/>
              <a:gd name="connsiteY14" fmla="*/ 694162 h 1274380"/>
              <a:gd name="connsiteX15" fmla="*/ 750094 w 1631222"/>
              <a:gd name="connsiteY15" fmla="*/ 903712 h 1274380"/>
              <a:gd name="connsiteX16" fmla="*/ 1026319 w 1631222"/>
              <a:gd name="connsiteY16" fmla="*/ 970387 h 1274380"/>
              <a:gd name="connsiteX17" fmla="*/ 1293019 w 1631222"/>
              <a:gd name="connsiteY17" fmla="*/ 865612 h 1274380"/>
              <a:gd name="connsiteX18" fmla="*/ 1343025 w 1631222"/>
              <a:gd name="connsiteY18" fmla="*/ 591768 h 1274380"/>
              <a:gd name="connsiteX19" fmla="*/ 1228725 w 1631222"/>
              <a:gd name="connsiteY19" fmla="*/ 382218 h 1274380"/>
              <a:gd name="connsiteX20" fmla="*/ 1023937 w 1631222"/>
              <a:gd name="connsiteY20" fmla="*/ 294112 h 1274380"/>
              <a:gd name="connsiteX21" fmla="*/ 854869 w 1631222"/>
              <a:gd name="connsiteY21" fmla="*/ 370312 h 1274380"/>
              <a:gd name="connsiteX22" fmla="*/ 807244 w 1631222"/>
              <a:gd name="connsiteY22" fmla="*/ 513187 h 1274380"/>
              <a:gd name="connsiteX23" fmla="*/ 862013 w 1631222"/>
              <a:gd name="connsiteY23" fmla="*/ 677493 h 1274380"/>
              <a:gd name="connsiteX24" fmla="*/ 1028700 w 1631222"/>
              <a:gd name="connsiteY24" fmla="*/ 708449 h 1274380"/>
              <a:gd name="connsiteX25" fmla="*/ 1062037 w 1631222"/>
              <a:gd name="connsiteY25" fmla="*/ 567956 h 1274380"/>
              <a:gd name="connsiteX0" fmla="*/ 0 w 1631337"/>
              <a:gd name="connsiteY0" fmla="*/ 246855 h 1272366"/>
              <a:gd name="connsiteX1" fmla="*/ 264318 w 1631337"/>
              <a:gd name="connsiteY1" fmla="*/ 365916 h 1272366"/>
              <a:gd name="connsiteX2" fmla="*/ 340519 w 1631337"/>
              <a:gd name="connsiteY2" fmla="*/ 777873 h 1272366"/>
              <a:gd name="connsiteX3" fmla="*/ 561975 w 1631337"/>
              <a:gd name="connsiteY3" fmla="*/ 1116011 h 1272366"/>
              <a:gd name="connsiteX4" fmla="*/ 964406 w 1631337"/>
              <a:gd name="connsiteY4" fmla="*/ 1266029 h 1272366"/>
              <a:gd name="connsiteX5" fmla="*/ 1307307 w 1631337"/>
              <a:gd name="connsiteY5" fmla="*/ 1232692 h 1272366"/>
              <a:gd name="connsiteX6" fmla="*/ 1490663 w 1631337"/>
              <a:gd name="connsiteY6" fmla="*/ 1125536 h 1272366"/>
              <a:gd name="connsiteX7" fmla="*/ 1585913 w 1631337"/>
              <a:gd name="connsiteY7" fmla="*/ 996948 h 1272366"/>
              <a:gd name="connsiteX8" fmla="*/ 1631156 w 1631337"/>
              <a:gd name="connsiteY8" fmla="*/ 701673 h 1272366"/>
              <a:gd name="connsiteX9" fmla="*/ 1590675 w 1631337"/>
              <a:gd name="connsiteY9" fmla="*/ 342104 h 1272366"/>
              <a:gd name="connsiteX10" fmla="*/ 1383506 w 1631337"/>
              <a:gd name="connsiteY10" fmla="*/ 115886 h 1272366"/>
              <a:gd name="connsiteX11" fmla="*/ 1062038 w 1631337"/>
              <a:gd name="connsiteY11" fmla="*/ 3966 h 1272366"/>
              <a:gd name="connsiteX12" fmla="*/ 747713 w 1631337"/>
              <a:gd name="connsiteY12" fmla="*/ 53973 h 1272366"/>
              <a:gd name="connsiteX13" fmla="*/ 531019 w 1631337"/>
              <a:gd name="connsiteY13" fmla="*/ 320673 h 1272366"/>
              <a:gd name="connsiteX14" fmla="*/ 569119 w 1631337"/>
              <a:gd name="connsiteY14" fmla="*/ 692148 h 1272366"/>
              <a:gd name="connsiteX15" fmla="*/ 750094 w 1631337"/>
              <a:gd name="connsiteY15" fmla="*/ 901698 h 1272366"/>
              <a:gd name="connsiteX16" fmla="*/ 1026319 w 1631337"/>
              <a:gd name="connsiteY16" fmla="*/ 968373 h 1272366"/>
              <a:gd name="connsiteX17" fmla="*/ 1293019 w 1631337"/>
              <a:gd name="connsiteY17" fmla="*/ 863598 h 1272366"/>
              <a:gd name="connsiteX18" fmla="*/ 1343025 w 1631337"/>
              <a:gd name="connsiteY18" fmla="*/ 589754 h 1272366"/>
              <a:gd name="connsiteX19" fmla="*/ 1228725 w 1631337"/>
              <a:gd name="connsiteY19" fmla="*/ 380204 h 1272366"/>
              <a:gd name="connsiteX20" fmla="*/ 1023937 w 1631337"/>
              <a:gd name="connsiteY20" fmla="*/ 292098 h 1272366"/>
              <a:gd name="connsiteX21" fmla="*/ 854869 w 1631337"/>
              <a:gd name="connsiteY21" fmla="*/ 368298 h 1272366"/>
              <a:gd name="connsiteX22" fmla="*/ 807244 w 1631337"/>
              <a:gd name="connsiteY22" fmla="*/ 511173 h 1272366"/>
              <a:gd name="connsiteX23" fmla="*/ 862013 w 1631337"/>
              <a:gd name="connsiteY23" fmla="*/ 675479 h 1272366"/>
              <a:gd name="connsiteX24" fmla="*/ 1028700 w 1631337"/>
              <a:gd name="connsiteY24" fmla="*/ 706435 h 1272366"/>
              <a:gd name="connsiteX25" fmla="*/ 1062037 w 1631337"/>
              <a:gd name="connsiteY25" fmla="*/ 565942 h 1272366"/>
              <a:gd name="connsiteX0" fmla="*/ 0 w 1657370"/>
              <a:gd name="connsiteY0" fmla="*/ 246855 h 1272366"/>
              <a:gd name="connsiteX1" fmla="*/ 264318 w 1657370"/>
              <a:gd name="connsiteY1" fmla="*/ 365916 h 1272366"/>
              <a:gd name="connsiteX2" fmla="*/ 340519 w 1657370"/>
              <a:gd name="connsiteY2" fmla="*/ 777873 h 1272366"/>
              <a:gd name="connsiteX3" fmla="*/ 561975 w 1657370"/>
              <a:gd name="connsiteY3" fmla="*/ 1116011 h 1272366"/>
              <a:gd name="connsiteX4" fmla="*/ 964406 w 1657370"/>
              <a:gd name="connsiteY4" fmla="*/ 1266029 h 1272366"/>
              <a:gd name="connsiteX5" fmla="*/ 1307307 w 1657370"/>
              <a:gd name="connsiteY5" fmla="*/ 1232692 h 1272366"/>
              <a:gd name="connsiteX6" fmla="*/ 1490663 w 1657370"/>
              <a:gd name="connsiteY6" fmla="*/ 1125536 h 1272366"/>
              <a:gd name="connsiteX7" fmla="*/ 1585913 w 1657370"/>
              <a:gd name="connsiteY7" fmla="*/ 996948 h 1272366"/>
              <a:gd name="connsiteX8" fmla="*/ 1657350 w 1657370"/>
              <a:gd name="connsiteY8" fmla="*/ 694529 h 1272366"/>
              <a:gd name="connsiteX9" fmla="*/ 1590675 w 1657370"/>
              <a:gd name="connsiteY9" fmla="*/ 342104 h 1272366"/>
              <a:gd name="connsiteX10" fmla="*/ 1383506 w 1657370"/>
              <a:gd name="connsiteY10" fmla="*/ 115886 h 1272366"/>
              <a:gd name="connsiteX11" fmla="*/ 1062038 w 1657370"/>
              <a:gd name="connsiteY11" fmla="*/ 3966 h 1272366"/>
              <a:gd name="connsiteX12" fmla="*/ 747713 w 1657370"/>
              <a:gd name="connsiteY12" fmla="*/ 53973 h 1272366"/>
              <a:gd name="connsiteX13" fmla="*/ 531019 w 1657370"/>
              <a:gd name="connsiteY13" fmla="*/ 320673 h 1272366"/>
              <a:gd name="connsiteX14" fmla="*/ 569119 w 1657370"/>
              <a:gd name="connsiteY14" fmla="*/ 692148 h 1272366"/>
              <a:gd name="connsiteX15" fmla="*/ 750094 w 1657370"/>
              <a:gd name="connsiteY15" fmla="*/ 901698 h 1272366"/>
              <a:gd name="connsiteX16" fmla="*/ 1026319 w 1657370"/>
              <a:gd name="connsiteY16" fmla="*/ 968373 h 1272366"/>
              <a:gd name="connsiteX17" fmla="*/ 1293019 w 1657370"/>
              <a:gd name="connsiteY17" fmla="*/ 863598 h 1272366"/>
              <a:gd name="connsiteX18" fmla="*/ 1343025 w 1657370"/>
              <a:gd name="connsiteY18" fmla="*/ 589754 h 1272366"/>
              <a:gd name="connsiteX19" fmla="*/ 1228725 w 1657370"/>
              <a:gd name="connsiteY19" fmla="*/ 380204 h 1272366"/>
              <a:gd name="connsiteX20" fmla="*/ 1023937 w 1657370"/>
              <a:gd name="connsiteY20" fmla="*/ 292098 h 1272366"/>
              <a:gd name="connsiteX21" fmla="*/ 854869 w 1657370"/>
              <a:gd name="connsiteY21" fmla="*/ 368298 h 1272366"/>
              <a:gd name="connsiteX22" fmla="*/ 807244 w 1657370"/>
              <a:gd name="connsiteY22" fmla="*/ 511173 h 1272366"/>
              <a:gd name="connsiteX23" fmla="*/ 862013 w 1657370"/>
              <a:gd name="connsiteY23" fmla="*/ 675479 h 1272366"/>
              <a:gd name="connsiteX24" fmla="*/ 1028700 w 1657370"/>
              <a:gd name="connsiteY24" fmla="*/ 706435 h 1272366"/>
              <a:gd name="connsiteX25" fmla="*/ 1062037 w 1657370"/>
              <a:gd name="connsiteY25" fmla="*/ 565942 h 1272366"/>
              <a:gd name="connsiteX0" fmla="*/ 0 w 1657496"/>
              <a:gd name="connsiteY0" fmla="*/ 246855 h 1272366"/>
              <a:gd name="connsiteX1" fmla="*/ 264318 w 1657496"/>
              <a:gd name="connsiteY1" fmla="*/ 365916 h 1272366"/>
              <a:gd name="connsiteX2" fmla="*/ 340519 w 1657496"/>
              <a:gd name="connsiteY2" fmla="*/ 777873 h 1272366"/>
              <a:gd name="connsiteX3" fmla="*/ 561975 w 1657496"/>
              <a:gd name="connsiteY3" fmla="*/ 1116011 h 1272366"/>
              <a:gd name="connsiteX4" fmla="*/ 964406 w 1657496"/>
              <a:gd name="connsiteY4" fmla="*/ 1266029 h 1272366"/>
              <a:gd name="connsiteX5" fmla="*/ 1307307 w 1657496"/>
              <a:gd name="connsiteY5" fmla="*/ 1232692 h 1272366"/>
              <a:gd name="connsiteX6" fmla="*/ 1490663 w 1657496"/>
              <a:gd name="connsiteY6" fmla="*/ 1125536 h 1272366"/>
              <a:gd name="connsiteX7" fmla="*/ 1604963 w 1657496"/>
              <a:gd name="connsiteY7" fmla="*/ 975516 h 1272366"/>
              <a:gd name="connsiteX8" fmla="*/ 1657350 w 1657496"/>
              <a:gd name="connsiteY8" fmla="*/ 694529 h 1272366"/>
              <a:gd name="connsiteX9" fmla="*/ 1590675 w 1657496"/>
              <a:gd name="connsiteY9" fmla="*/ 342104 h 1272366"/>
              <a:gd name="connsiteX10" fmla="*/ 1383506 w 1657496"/>
              <a:gd name="connsiteY10" fmla="*/ 115886 h 1272366"/>
              <a:gd name="connsiteX11" fmla="*/ 1062038 w 1657496"/>
              <a:gd name="connsiteY11" fmla="*/ 3966 h 1272366"/>
              <a:gd name="connsiteX12" fmla="*/ 747713 w 1657496"/>
              <a:gd name="connsiteY12" fmla="*/ 53973 h 1272366"/>
              <a:gd name="connsiteX13" fmla="*/ 531019 w 1657496"/>
              <a:gd name="connsiteY13" fmla="*/ 320673 h 1272366"/>
              <a:gd name="connsiteX14" fmla="*/ 569119 w 1657496"/>
              <a:gd name="connsiteY14" fmla="*/ 692148 h 1272366"/>
              <a:gd name="connsiteX15" fmla="*/ 750094 w 1657496"/>
              <a:gd name="connsiteY15" fmla="*/ 901698 h 1272366"/>
              <a:gd name="connsiteX16" fmla="*/ 1026319 w 1657496"/>
              <a:gd name="connsiteY16" fmla="*/ 968373 h 1272366"/>
              <a:gd name="connsiteX17" fmla="*/ 1293019 w 1657496"/>
              <a:gd name="connsiteY17" fmla="*/ 863598 h 1272366"/>
              <a:gd name="connsiteX18" fmla="*/ 1343025 w 1657496"/>
              <a:gd name="connsiteY18" fmla="*/ 589754 h 1272366"/>
              <a:gd name="connsiteX19" fmla="*/ 1228725 w 1657496"/>
              <a:gd name="connsiteY19" fmla="*/ 380204 h 1272366"/>
              <a:gd name="connsiteX20" fmla="*/ 1023937 w 1657496"/>
              <a:gd name="connsiteY20" fmla="*/ 292098 h 1272366"/>
              <a:gd name="connsiteX21" fmla="*/ 854869 w 1657496"/>
              <a:gd name="connsiteY21" fmla="*/ 368298 h 1272366"/>
              <a:gd name="connsiteX22" fmla="*/ 807244 w 1657496"/>
              <a:gd name="connsiteY22" fmla="*/ 511173 h 1272366"/>
              <a:gd name="connsiteX23" fmla="*/ 862013 w 1657496"/>
              <a:gd name="connsiteY23" fmla="*/ 675479 h 1272366"/>
              <a:gd name="connsiteX24" fmla="*/ 1028700 w 1657496"/>
              <a:gd name="connsiteY24" fmla="*/ 706435 h 1272366"/>
              <a:gd name="connsiteX25" fmla="*/ 1062037 w 1657496"/>
              <a:gd name="connsiteY25" fmla="*/ 565942 h 1272366"/>
              <a:gd name="connsiteX0" fmla="*/ 0 w 1393178"/>
              <a:gd name="connsiteY0" fmla="*/ 365916 h 1272366"/>
              <a:gd name="connsiteX1" fmla="*/ 76201 w 1393178"/>
              <a:gd name="connsiteY1" fmla="*/ 777873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393178"/>
              <a:gd name="connsiteY0" fmla="*/ 365916 h 1272366"/>
              <a:gd name="connsiteX1" fmla="*/ 44027 w 1393178"/>
              <a:gd name="connsiteY1" fmla="*/ 800854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429948"/>
              <a:gd name="connsiteY0" fmla="*/ 476225 h 1272366"/>
              <a:gd name="connsiteX1" fmla="*/ 80797 w 1429948"/>
              <a:gd name="connsiteY1" fmla="*/ 800854 h 1272366"/>
              <a:gd name="connsiteX2" fmla="*/ 334427 w 1429948"/>
              <a:gd name="connsiteY2" fmla="*/ 1116011 h 1272366"/>
              <a:gd name="connsiteX3" fmla="*/ 736858 w 1429948"/>
              <a:gd name="connsiteY3" fmla="*/ 1266029 h 1272366"/>
              <a:gd name="connsiteX4" fmla="*/ 1079759 w 1429948"/>
              <a:gd name="connsiteY4" fmla="*/ 1232692 h 1272366"/>
              <a:gd name="connsiteX5" fmla="*/ 1263115 w 1429948"/>
              <a:gd name="connsiteY5" fmla="*/ 1125536 h 1272366"/>
              <a:gd name="connsiteX6" fmla="*/ 1377415 w 1429948"/>
              <a:gd name="connsiteY6" fmla="*/ 975516 h 1272366"/>
              <a:gd name="connsiteX7" fmla="*/ 1429802 w 1429948"/>
              <a:gd name="connsiteY7" fmla="*/ 694529 h 1272366"/>
              <a:gd name="connsiteX8" fmla="*/ 1363127 w 1429948"/>
              <a:gd name="connsiteY8" fmla="*/ 342104 h 1272366"/>
              <a:gd name="connsiteX9" fmla="*/ 1155958 w 1429948"/>
              <a:gd name="connsiteY9" fmla="*/ 115886 h 1272366"/>
              <a:gd name="connsiteX10" fmla="*/ 834490 w 1429948"/>
              <a:gd name="connsiteY10" fmla="*/ 3966 h 1272366"/>
              <a:gd name="connsiteX11" fmla="*/ 520165 w 1429948"/>
              <a:gd name="connsiteY11" fmla="*/ 53973 h 1272366"/>
              <a:gd name="connsiteX12" fmla="*/ 303471 w 1429948"/>
              <a:gd name="connsiteY12" fmla="*/ 320673 h 1272366"/>
              <a:gd name="connsiteX13" fmla="*/ 341571 w 1429948"/>
              <a:gd name="connsiteY13" fmla="*/ 692148 h 1272366"/>
              <a:gd name="connsiteX14" fmla="*/ 522546 w 1429948"/>
              <a:gd name="connsiteY14" fmla="*/ 901698 h 1272366"/>
              <a:gd name="connsiteX15" fmla="*/ 798771 w 1429948"/>
              <a:gd name="connsiteY15" fmla="*/ 968373 h 1272366"/>
              <a:gd name="connsiteX16" fmla="*/ 1065471 w 1429948"/>
              <a:gd name="connsiteY16" fmla="*/ 863598 h 1272366"/>
              <a:gd name="connsiteX17" fmla="*/ 1115477 w 1429948"/>
              <a:gd name="connsiteY17" fmla="*/ 589754 h 1272366"/>
              <a:gd name="connsiteX18" fmla="*/ 1001177 w 1429948"/>
              <a:gd name="connsiteY18" fmla="*/ 380204 h 1272366"/>
              <a:gd name="connsiteX19" fmla="*/ 796389 w 1429948"/>
              <a:gd name="connsiteY19" fmla="*/ 292098 h 1272366"/>
              <a:gd name="connsiteX20" fmla="*/ 627321 w 1429948"/>
              <a:gd name="connsiteY20" fmla="*/ 368298 h 1272366"/>
              <a:gd name="connsiteX21" fmla="*/ 579696 w 1429948"/>
              <a:gd name="connsiteY21" fmla="*/ 511173 h 1272366"/>
              <a:gd name="connsiteX22" fmla="*/ 634465 w 1429948"/>
              <a:gd name="connsiteY22" fmla="*/ 675479 h 1272366"/>
              <a:gd name="connsiteX23" fmla="*/ 801152 w 1429948"/>
              <a:gd name="connsiteY23" fmla="*/ 706435 h 1272366"/>
              <a:gd name="connsiteX24" fmla="*/ 834489 w 1429948"/>
              <a:gd name="connsiteY24" fmla="*/ 565942 h 1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9948" h="1272366">
                <a:moveTo>
                  <a:pt x="0" y="476225"/>
                </a:moveTo>
                <a:cubicBezTo>
                  <a:pt x="4762" y="568300"/>
                  <a:pt x="25059" y="694223"/>
                  <a:pt x="80797" y="800854"/>
                </a:cubicBezTo>
                <a:cubicBezTo>
                  <a:pt x="136535" y="907485"/>
                  <a:pt x="225084" y="1038482"/>
                  <a:pt x="334427" y="1116011"/>
                </a:cubicBezTo>
                <a:cubicBezTo>
                  <a:pt x="443770" y="1193540"/>
                  <a:pt x="612636" y="1246582"/>
                  <a:pt x="736858" y="1266029"/>
                </a:cubicBezTo>
                <a:cubicBezTo>
                  <a:pt x="861080" y="1285476"/>
                  <a:pt x="992050" y="1256107"/>
                  <a:pt x="1079759" y="1232692"/>
                </a:cubicBezTo>
                <a:cubicBezTo>
                  <a:pt x="1167468" y="1209277"/>
                  <a:pt x="1213506" y="1168399"/>
                  <a:pt x="1263115" y="1125536"/>
                </a:cubicBezTo>
                <a:cubicBezTo>
                  <a:pt x="1312724" y="1082673"/>
                  <a:pt x="1349634" y="1047350"/>
                  <a:pt x="1377415" y="975516"/>
                </a:cubicBezTo>
                <a:cubicBezTo>
                  <a:pt x="1405196" y="903682"/>
                  <a:pt x="1432183" y="800098"/>
                  <a:pt x="1429802" y="694529"/>
                </a:cubicBezTo>
                <a:cubicBezTo>
                  <a:pt x="1427421" y="588960"/>
                  <a:pt x="1408768" y="438544"/>
                  <a:pt x="1363127" y="342104"/>
                </a:cubicBezTo>
                <a:cubicBezTo>
                  <a:pt x="1317486" y="245664"/>
                  <a:pt x="1244064" y="172242"/>
                  <a:pt x="1155958" y="115886"/>
                </a:cubicBezTo>
                <a:cubicBezTo>
                  <a:pt x="1067852" y="59530"/>
                  <a:pt x="940456" y="14285"/>
                  <a:pt x="834490" y="3966"/>
                </a:cubicBezTo>
                <a:cubicBezTo>
                  <a:pt x="728524" y="-6353"/>
                  <a:pt x="608668" y="1189"/>
                  <a:pt x="520165" y="53973"/>
                </a:cubicBezTo>
                <a:cubicBezTo>
                  <a:pt x="431662" y="106757"/>
                  <a:pt x="333237" y="214310"/>
                  <a:pt x="303471" y="320673"/>
                </a:cubicBezTo>
                <a:cubicBezTo>
                  <a:pt x="273705" y="427036"/>
                  <a:pt x="305059" y="595311"/>
                  <a:pt x="341571" y="692148"/>
                </a:cubicBezTo>
                <a:cubicBezTo>
                  <a:pt x="378083" y="788985"/>
                  <a:pt x="446346" y="855661"/>
                  <a:pt x="522546" y="901698"/>
                </a:cubicBezTo>
                <a:cubicBezTo>
                  <a:pt x="598746" y="947736"/>
                  <a:pt x="708284" y="974723"/>
                  <a:pt x="798771" y="968373"/>
                </a:cubicBezTo>
                <a:cubicBezTo>
                  <a:pt x="889258" y="962023"/>
                  <a:pt x="1012687" y="926701"/>
                  <a:pt x="1065471" y="863598"/>
                </a:cubicBezTo>
                <a:cubicBezTo>
                  <a:pt x="1118255" y="800495"/>
                  <a:pt x="1126193" y="670320"/>
                  <a:pt x="1115477" y="589754"/>
                </a:cubicBezTo>
                <a:cubicBezTo>
                  <a:pt x="1104761" y="509188"/>
                  <a:pt x="1054358" y="429813"/>
                  <a:pt x="1001177" y="380204"/>
                </a:cubicBezTo>
                <a:cubicBezTo>
                  <a:pt x="947996" y="330595"/>
                  <a:pt x="858698" y="294082"/>
                  <a:pt x="796389" y="292098"/>
                </a:cubicBezTo>
                <a:cubicBezTo>
                  <a:pt x="734080" y="290114"/>
                  <a:pt x="663437" y="331786"/>
                  <a:pt x="627321" y="368298"/>
                </a:cubicBezTo>
                <a:cubicBezTo>
                  <a:pt x="591206" y="404811"/>
                  <a:pt x="578505" y="459976"/>
                  <a:pt x="579696" y="511173"/>
                </a:cubicBezTo>
                <a:cubicBezTo>
                  <a:pt x="580887" y="562370"/>
                  <a:pt x="597556" y="642935"/>
                  <a:pt x="634465" y="675479"/>
                </a:cubicBezTo>
                <a:cubicBezTo>
                  <a:pt x="671374" y="708023"/>
                  <a:pt x="767815" y="724691"/>
                  <a:pt x="801152" y="706435"/>
                </a:cubicBezTo>
                <a:cubicBezTo>
                  <a:pt x="834489" y="688179"/>
                  <a:pt x="852745" y="632617"/>
                  <a:pt x="834489" y="565942"/>
                </a:cubicBezTo>
              </a:path>
            </a:pathLst>
          </a:custGeom>
          <a:noFill/>
          <a:ln w="25400" cap="rnd">
            <a:gradFill flip="none" rotWithShape="1">
              <a:gsLst>
                <a:gs pos="21000">
                  <a:schemeClr val="accent1">
                    <a:lumMod val="50000"/>
                  </a:schemeClr>
                </a:gs>
                <a:gs pos="5400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31337"/>
                      <a:gd name="connsiteY0" fmla="*/ 246855 h 1272366"/>
                      <a:gd name="connsiteX1" fmla="*/ 264318 w 1631337"/>
                      <a:gd name="connsiteY1" fmla="*/ 365916 h 1272366"/>
                      <a:gd name="connsiteX2" fmla="*/ 340519 w 1631337"/>
                      <a:gd name="connsiteY2" fmla="*/ 777873 h 1272366"/>
                      <a:gd name="connsiteX3" fmla="*/ 561975 w 1631337"/>
                      <a:gd name="connsiteY3" fmla="*/ 1116011 h 1272366"/>
                      <a:gd name="connsiteX4" fmla="*/ 964406 w 1631337"/>
                      <a:gd name="connsiteY4" fmla="*/ 1266029 h 1272366"/>
                      <a:gd name="connsiteX5" fmla="*/ 1307307 w 1631337"/>
                      <a:gd name="connsiteY5" fmla="*/ 1232692 h 1272366"/>
                      <a:gd name="connsiteX6" fmla="*/ 1490663 w 1631337"/>
                      <a:gd name="connsiteY6" fmla="*/ 1125536 h 1272366"/>
                      <a:gd name="connsiteX7" fmla="*/ 1585913 w 1631337"/>
                      <a:gd name="connsiteY7" fmla="*/ 996948 h 1272366"/>
                      <a:gd name="connsiteX8" fmla="*/ 1631156 w 1631337"/>
                      <a:gd name="connsiteY8" fmla="*/ 701673 h 1272366"/>
                      <a:gd name="connsiteX9" fmla="*/ 1590675 w 1631337"/>
                      <a:gd name="connsiteY9" fmla="*/ 342104 h 1272366"/>
                      <a:gd name="connsiteX10" fmla="*/ 1383506 w 1631337"/>
                      <a:gd name="connsiteY10" fmla="*/ 115886 h 1272366"/>
                      <a:gd name="connsiteX11" fmla="*/ 1062038 w 1631337"/>
                      <a:gd name="connsiteY11" fmla="*/ 3966 h 1272366"/>
                      <a:gd name="connsiteX12" fmla="*/ 747713 w 1631337"/>
                      <a:gd name="connsiteY12" fmla="*/ 53973 h 1272366"/>
                      <a:gd name="connsiteX13" fmla="*/ 531019 w 1631337"/>
                      <a:gd name="connsiteY13" fmla="*/ 320673 h 1272366"/>
                      <a:gd name="connsiteX14" fmla="*/ 569119 w 1631337"/>
                      <a:gd name="connsiteY14" fmla="*/ 692148 h 1272366"/>
                      <a:gd name="connsiteX15" fmla="*/ 750094 w 1631337"/>
                      <a:gd name="connsiteY15" fmla="*/ 901698 h 1272366"/>
                      <a:gd name="connsiteX16" fmla="*/ 1026319 w 1631337"/>
                      <a:gd name="connsiteY16" fmla="*/ 968373 h 1272366"/>
                      <a:gd name="connsiteX17" fmla="*/ 1293019 w 1631337"/>
                      <a:gd name="connsiteY17" fmla="*/ 863598 h 1272366"/>
                      <a:gd name="connsiteX18" fmla="*/ 1343025 w 1631337"/>
                      <a:gd name="connsiteY18" fmla="*/ 589754 h 1272366"/>
                      <a:gd name="connsiteX19" fmla="*/ 1228725 w 1631337"/>
                      <a:gd name="connsiteY19" fmla="*/ 380204 h 1272366"/>
                      <a:gd name="connsiteX20" fmla="*/ 1023937 w 1631337"/>
                      <a:gd name="connsiteY20" fmla="*/ 292098 h 1272366"/>
                      <a:gd name="connsiteX21" fmla="*/ 854869 w 1631337"/>
                      <a:gd name="connsiteY21" fmla="*/ 368298 h 1272366"/>
                      <a:gd name="connsiteX22" fmla="*/ 807244 w 1631337"/>
                      <a:gd name="connsiteY22" fmla="*/ 511173 h 1272366"/>
                      <a:gd name="connsiteX23" fmla="*/ 862013 w 1631337"/>
                      <a:gd name="connsiteY23" fmla="*/ 675479 h 1272366"/>
                      <a:gd name="connsiteX24" fmla="*/ 1028700 w 1631337"/>
                      <a:gd name="connsiteY24" fmla="*/ 706435 h 1272366"/>
                      <a:gd name="connsiteX25" fmla="*/ 1062037 w 1631337"/>
                      <a:gd name="connsiteY25" fmla="*/ 565942 h 1272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631337" h="1272366" extrusionOk="0">
                        <a:moveTo>
                          <a:pt x="0" y="246855"/>
                        </a:moveTo>
                        <a:cubicBezTo>
                          <a:pt x="-11807" y="250533"/>
                          <a:pt x="254754" y="275643"/>
                          <a:pt x="264318" y="365916"/>
                        </a:cubicBezTo>
                        <a:cubicBezTo>
                          <a:pt x="271531" y="458507"/>
                          <a:pt x="279782" y="653211"/>
                          <a:pt x="340519" y="777873"/>
                        </a:cubicBezTo>
                        <a:cubicBezTo>
                          <a:pt x="373194" y="919426"/>
                          <a:pt x="456223" y="1044438"/>
                          <a:pt x="561975" y="1116011"/>
                        </a:cubicBezTo>
                        <a:cubicBezTo>
                          <a:pt x="657363" y="1192668"/>
                          <a:pt x="849601" y="1251081"/>
                          <a:pt x="964406" y="1266029"/>
                        </a:cubicBezTo>
                        <a:cubicBezTo>
                          <a:pt x="1101372" y="1286988"/>
                          <a:pt x="1225396" y="1244174"/>
                          <a:pt x="1307307" y="1232692"/>
                        </a:cubicBezTo>
                        <a:cubicBezTo>
                          <a:pt x="1384530" y="1207671"/>
                          <a:pt x="1442003" y="1166923"/>
                          <a:pt x="1490663" y="1125536"/>
                        </a:cubicBezTo>
                        <a:cubicBezTo>
                          <a:pt x="1536865" y="1084030"/>
                          <a:pt x="1561789" y="1068577"/>
                          <a:pt x="1585913" y="996948"/>
                        </a:cubicBezTo>
                        <a:cubicBezTo>
                          <a:pt x="1623677" y="934337"/>
                          <a:pt x="1639184" y="812935"/>
                          <a:pt x="1631156" y="701673"/>
                        </a:cubicBezTo>
                        <a:cubicBezTo>
                          <a:pt x="1619866" y="590578"/>
                          <a:pt x="1639911" y="446246"/>
                          <a:pt x="1590675" y="342104"/>
                        </a:cubicBezTo>
                        <a:cubicBezTo>
                          <a:pt x="1559709" y="259819"/>
                          <a:pt x="1473613" y="192968"/>
                          <a:pt x="1383506" y="115886"/>
                        </a:cubicBezTo>
                        <a:cubicBezTo>
                          <a:pt x="1297199" y="62301"/>
                          <a:pt x="1176744" y="24991"/>
                          <a:pt x="1062038" y="3966"/>
                        </a:cubicBezTo>
                        <a:cubicBezTo>
                          <a:pt x="969639" y="-18231"/>
                          <a:pt x="838428" y="-9216"/>
                          <a:pt x="747713" y="53973"/>
                        </a:cubicBezTo>
                        <a:cubicBezTo>
                          <a:pt x="648369" y="108537"/>
                          <a:pt x="555165" y="210433"/>
                          <a:pt x="531019" y="320673"/>
                        </a:cubicBezTo>
                        <a:cubicBezTo>
                          <a:pt x="496041" y="426666"/>
                          <a:pt x="529254" y="588476"/>
                          <a:pt x="569119" y="692148"/>
                        </a:cubicBezTo>
                        <a:cubicBezTo>
                          <a:pt x="606012" y="783831"/>
                          <a:pt x="658586" y="864600"/>
                          <a:pt x="750094" y="901698"/>
                        </a:cubicBezTo>
                        <a:cubicBezTo>
                          <a:pt x="824378" y="951161"/>
                          <a:pt x="937163" y="975712"/>
                          <a:pt x="1026319" y="968373"/>
                        </a:cubicBezTo>
                        <a:cubicBezTo>
                          <a:pt x="1116340" y="973106"/>
                          <a:pt x="1251435" y="920058"/>
                          <a:pt x="1293019" y="863598"/>
                        </a:cubicBezTo>
                        <a:cubicBezTo>
                          <a:pt x="1345045" y="801699"/>
                          <a:pt x="1341815" y="670956"/>
                          <a:pt x="1343025" y="589754"/>
                        </a:cubicBezTo>
                        <a:cubicBezTo>
                          <a:pt x="1333810" y="512160"/>
                          <a:pt x="1276207" y="432819"/>
                          <a:pt x="1228725" y="380204"/>
                        </a:cubicBezTo>
                        <a:cubicBezTo>
                          <a:pt x="1176063" y="327627"/>
                          <a:pt x="1076527" y="293532"/>
                          <a:pt x="1023937" y="292098"/>
                        </a:cubicBezTo>
                        <a:cubicBezTo>
                          <a:pt x="962719" y="291054"/>
                          <a:pt x="889002" y="337774"/>
                          <a:pt x="854869" y="368298"/>
                        </a:cubicBezTo>
                        <a:cubicBezTo>
                          <a:pt x="814223" y="413906"/>
                          <a:pt x="805619" y="459401"/>
                          <a:pt x="807244" y="511173"/>
                        </a:cubicBezTo>
                        <a:cubicBezTo>
                          <a:pt x="817410" y="565182"/>
                          <a:pt x="825028" y="641357"/>
                          <a:pt x="862013" y="675479"/>
                        </a:cubicBezTo>
                        <a:cubicBezTo>
                          <a:pt x="899976" y="708687"/>
                          <a:pt x="992014" y="725426"/>
                          <a:pt x="1028700" y="706435"/>
                        </a:cubicBezTo>
                        <a:cubicBezTo>
                          <a:pt x="1059462" y="696205"/>
                          <a:pt x="1076787" y="621575"/>
                          <a:pt x="1062037" y="5659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26DB90A-B500-4277-95AF-E505D0BD6B37}"/>
              </a:ext>
            </a:extLst>
          </p:cNvPr>
          <p:cNvSpPr/>
          <p:nvPr/>
        </p:nvSpPr>
        <p:spPr>
          <a:xfrm rot="3838455">
            <a:off x="6095472" y="3316545"/>
            <a:ext cx="364559" cy="324384"/>
          </a:xfrm>
          <a:custGeom>
            <a:avLst/>
            <a:gdLst>
              <a:gd name="connsiteX0" fmla="*/ 3894 w 1271386"/>
              <a:gd name="connsiteY0" fmla="*/ 167793 h 1229491"/>
              <a:gd name="connsiteX1" fmla="*/ 32469 w 1271386"/>
              <a:gd name="connsiteY1" fmla="*/ 720243 h 1229491"/>
              <a:gd name="connsiteX2" fmla="*/ 242019 w 1271386"/>
              <a:gd name="connsiteY2" fmla="*/ 1091718 h 1229491"/>
              <a:gd name="connsiteX3" fmla="*/ 661119 w 1271386"/>
              <a:gd name="connsiteY3" fmla="*/ 1225068 h 1229491"/>
              <a:gd name="connsiteX4" fmla="*/ 1013544 w 1271386"/>
              <a:gd name="connsiteY4" fmla="*/ 1186968 h 1229491"/>
              <a:gd name="connsiteX5" fmla="*/ 1175469 w 1271386"/>
              <a:gd name="connsiteY5" fmla="*/ 1082193 h 1229491"/>
              <a:gd name="connsiteX6" fmla="*/ 1223094 w 1271386"/>
              <a:gd name="connsiteY6" fmla="*/ 910743 h 1229491"/>
              <a:gd name="connsiteX7" fmla="*/ 1270719 w 1271386"/>
              <a:gd name="connsiteY7" fmla="*/ 624993 h 1229491"/>
              <a:gd name="connsiteX8" fmla="*/ 1242144 w 1271386"/>
              <a:gd name="connsiteY8" fmla="*/ 272568 h 1229491"/>
              <a:gd name="connsiteX9" fmla="*/ 1127844 w 1271386"/>
              <a:gd name="connsiteY9" fmla="*/ 101118 h 1229491"/>
              <a:gd name="connsiteX10" fmla="*/ 718269 w 1271386"/>
              <a:gd name="connsiteY10" fmla="*/ 34443 h 1229491"/>
              <a:gd name="connsiteX11" fmla="*/ 461094 w 1271386"/>
              <a:gd name="connsiteY11" fmla="*/ 15393 h 1229491"/>
              <a:gd name="connsiteX12" fmla="*/ 222969 w 1271386"/>
              <a:gd name="connsiteY12" fmla="*/ 263043 h 1229491"/>
              <a:gd name="connsiteX13" fmla="*/ 261069 w 1271386"/>
              <a:gd name="connsiteY13" fmla="*/ 634518 h 1229491"/>
              <a:gd name="connsiteX14" fmla="*/ 442044 w 1271386"/>
              <a:gd name="connsiteY14" fmla="*/ 844068 h 1229491"/>
              <a:gd name="connsiteX15" fmla="*/ 718269 w 1271386"/>
              <a:gd name="connsiteY15" fmla="*/ 910743 h 1229491"/>
              <a:gd name="connsiteX16" fmla="*/ 984969 w 1271386"/>
              <a:gd name="connsiteY16" fmla="*/ 805968 h 1229491"/>
              <a:gd name="connsiteX17" fmla="*/ 994494 w 1271386"/>
              <a:gd name="connsiteY17" fmla="*/ 529743 h 1229491"/>
              <a:gd name="connsiteX18" fmla="*/ 870669 w 1271386"/>
              <a:gd name="connsiteY18" fmla="*/ 329718 h 1229491"/>
              <a:gd name="connsiteX19" fmla="*/ 670644 w 1271386"/>
              <a:gd name="connsiteY19" fmla="*/ 234468 h 1229491"/>
              <a:gd name="connsiteX20" fmla="*/ 546819 w 1271386"/>
              <a:gd name="connsiteY20" fmla="*/ 310668 h 1229491"/>
              <a:gd name="connsiteX21" fmla="*/ 499194 w 1271386"/>
              <a:gd name="connsiteY21" fmla="*/ 453543 h 1229491"/>
              <a:gd name="connsiteX22" fmla="*/ 537294 w 1271386"/>
              <a:gd name="connsiteY22" fmla="*/ 596418 h 1229491"/>
              <a:gd name="connsiteX23" fmla="*/ 756369 w 1271386"/>
              <a:gd name="connsiteY23" fmla="*/ 682143 h 1229491"/>
              <a:gd name="connsiteX24" fmla="*/ 756369 w 1271386"/>
              <a:gd name="connsiteY24" fmla="*/ 539268 h 1229491"/>
              <a:gd name="connsiteX0" fmla="*/ 3894 w 1271386"/>
              <a:gd name="connsiteY0" fmla="*/ 224968 h 1286666"/>
              <a:gd name="connsiteX1" fmla="*/ 32469 w 1271386"/>
              <a:gd name="connsiteY1" fmla="*/ 777418 h 1286666"/>
              <a:gd name="connsiteX2" fmla="*/ 242019 w 1271386"/>
              <a:gd name="connsiteY2" fmla="*/ 1148893 h 1286666"/>
              <a:gd name="connsiteX3" fmla="*/ 661119 w 1271386"/>
              <a:gd name="connsiteY3" fmla="*/ 1282243 h 1286666"/>
              <a:gd name="connsiteX4" fmla="*/ 1013544 w 1271386"/>
              <a:gd name="connsiteY4" fmla="*/ 1244143 h 1286666"/>
              <a:gd name="connsiteX5" fmla="*/ 1175469 w 1271386"/>
              <a:gd name="connsiteY5" fmla="*/ 1139368 h 1286666"/>
              <a:gd name="connsiteX6" fmla="*/ 1223094 w 1271386"/>
              <a:gd name="connsiteY6" fmla="*/ 967918 h 1286666"/>
              <a:gd name="connsiteX7" fmla="*/ 1270719 w 1271386"/>
              <a:gd name="connsiteY7" fmla="*/ 682168 h 1286666"/>
              <a:gd name="connsiteX8" fmla="*/ 1242144 w 1271386"/>
              <a:gd name="connsiteY8" fmla="*/ 329743 h 1286666"/>
              <a:gd name="connsiteX9" fmla="*/ 1127844 w 1271386"/>
              <a:gd name="connsiteY9" fmla="*/ 158293 h 1286666"/>
              <a:gd name="connsiteX10" fmla="*/ 753988 w 1271386"/>
              <a:gd name="connsiteY10" fmla="*/ 3511 h 1286666"/>
              <a:gd name="connsiteX11" fmla="*/ 461094 w 1271386"/>
              <a:gd name="connsiteY11" fmla="*/ 72568 h 1286666"/>
              <a:gd name="connsiteX12" fmla="*/ 222969 w 1271386"/>
              <a:gd name="connsiteY12" fmla="*/ 320218 h 1286666"/>
              <a:gd name="connsiteX13" fmla="*/ 261069 w 1271386"/>
              <a:gd name="connsiteY13" fmla="*/ 691693 h 1286666"/>
              <a:gd name="connsiteX14" fmla="*/ 442044 w 1271386"/>
              <a:gd name="connsiteY14" fmla="*/ 901243 h 1286666"/>
              <a:gd name="connsiteX15" fmla="*/ 718269 w 1271386"/>
              <a:gd name="connsiteY15" fmla="*/ 967918 h 1286666"/>
              <a:gd name="connsiteX16" fmla="*/ 984969 w 1271386"/>
              <a:gd name="connsiteY16" fmla="*/ 863143 h 1286666"/>
              <a:gd name="connsiteX17" fmla="*/ 994494 w 1271386"/>
              <a:gd name="connsiteY17" fmla="*/ 586918 h 1286666"/>
              <a:gd name="connsiteX18" fmla="*/ 870669 w 1271386"/>
              <a:gd name="connsiteY18" fmla="*/ 386893 h 1286666"/>
              <a:gd name="connsiteX19" fmla="*/ 670644 w 1271386"/>
              <a:gd name="connsiteY19" fmla="*/ 291643 h 1286666"/>
              <a:gd name="connsiteX20" fmla="*/ 546819 w 1271386"/>
              <a:gd name="connsiteY20" fmla="*/ 367843 h 1286666"/>
              <a:gd name="connsiteX21" fmla="*/ 499194 w 1271386"/>
              <a:gd name="connsiteY21" fmla="*/ 510718 h 1286666"/>
              <a:gd name="connsiteX22" fmla="*/ 537294 w 1271386"/>
              <a:gd name="connsiteY22" fmla="*/ 653593 h 1286666"/>
              <a:gd name="connsiteX23" fmla="*/ 756369 w 1271386"/>
              <a:gd name="connsiteY23" fmla="*/ 739318 h 1286666"/>
              <a:gd name="connsiteX24" fmla="*/ 756369 w 1271386"/>
              <a:gd name="connsiteY24" fmla="*/ 596443 h 1286666"/>
              <a:gd name="connsiteX0" fmla="*/ 3894 w 1271228"/>
              <a:gd name="connsiteY0" fmla="*/ 224696 h 1286394"/>
              <a:gd name="connsiteX1" fmla="*/ 32469 w 1271228"/>
              <a:gd name="connsiteY1" fmla="*/ 777146 h 1286394"/>
              <a:gd name="connsiteX2" fmla="*/ 242019 w 1271228"/>
              <a:gd name="connsiteY2" fmla="*/ 1148621 h 1286394"/>
              <a:gd name="connsiteX3" fmla="*/ 661119 w 1271228"/>
              <a:gd name="connsiteY3" fmla="*/ 1281971 h 1286394"/>
              <a:gd name="connsiteX4" fmla="*/ 1013544 w 1271228"/>
              <a:gd name="connsiteY4" fmla="*/ 1243871 h 1286394"/>
              <a:gd name="connsiteX5" fmla="*/ 1175469 w 1271228"/>
              <a:gd name="connsiteY5" fmla="*/ 1139096 h 1286394"/>
              <a:gd name="connsiteX6" fmla="*/ 1223094 w 1271228"/>
              <a:gd name="connsiteY6" fmla="*/ 967646 h 1286394"/>
              <a:gd name="connsiteX7" fmla="*/ 1270719 w 1271228"/>
              <a:gd name="connsiteY7" fmla="*/ 681896 h 1286394"/>
              <a:gd name="connsiteX8" fmla="*/ 1242144 w 1271228"/>
              <a:gd name="connsiteY8" fmla="*/ 329471 h 1286394"/>
              <a:gd name="connsiteX9" fmla="*/ 1151656 w 1271228"/>
              <a:gd name="connsiteY9" fmla="*/ 153259 h 1286394"/>
              <a:gd name="connsiteX10" fmla="*/ 753988 w 1271228"/>
              <a:gd name="connsiteY10" fmla="*/ 3239 h 1286394"/>
              <a:gd name="connsiteX11" fmla="*/ 461094 w 1271228"/>
              <a:gd name="connsiteY11" fmla="*/ 72296 h 1286394"/>
              <a:gd name="connsiteX12" fmla="*/ 222969 w 1271228"/>
              <a:gd name="connsiteY12" fmla="*/ 319946 h 1286394"/>
              <a:gd name="connsiteX13" fmla="*/ 261069 w 1271228"/>
              <a:gd name="connsiteY13" fmla="*/ 691421 h 1286394"/>
              <a:gd name="connsiteX14" fmla="*/ 442044 w 1271228"/>
              <a:gd name="connsiteY14" fmla="*/ 900971 h 1286394"/>
              <a:gd name="connsiteX15" fmla="*/ 718269 w 1271228"/>
              <a:gd name="connsiteY15" fmla="*/ 967646 h 1286394"/>
              <a:gd name="connsiteX16" fmla="*/ 984969 w 1271228"/>
              <a:gd name="connsiteY16" fmla="*/ 862871 h 1286394"/>
              <a:gd name="connsiteX17" fmla="*/ 994494 w 1271228"/>
              <a:gd name="connsiteY17" fmla="*/ 586646 h 1286394"/>
              <a:gd name="connsiteX18" fmla="*/ 870669 w 1271228"/>
              <a:gd name="connsiteY18" fmla="*/ 386621 h 1286394"/>
              <a:gd name="connsiteX19" fmla="*/ 670644 w 1271228"/>
              <a:gd name="connsiteY19" fmla="*/ 291371 h 1286394"/>
              <a:gd name="connsiteX20" fmla="*/ 546819 w 1271228"/>
              <a:gd name="connsiteY20" fmla="*/ 367571 h 1286394"/>
              <a:gd name="connsiteX21" fmla="*/ 499194 w 1271228"/>
              <a:gd name="connsiteY21" fmla="*/ 510446 h 1286394"/>
              <a:gd name="connsiteX22" fmla="*/ 537294 w 1271228"/>
              <a:gd name="connsiteY22" fmla="*/ 653321 h 1286394"/>
              <a:gd name="connsiteX23" fmla="*/ 756369 w 1271228"/>
              <a:gd name="connsiteY23" fmla="*/ 739046 h 1286394"/>
              <a:gd name="connsiteX24" fmla="*/ 756369 w 1271228"/>
              <a:gd name="connsiteY24" fmla="*/ 596171 h 1286394"/>
              <a:gd name="connsiteX0" fmla="*/ 3894 w 1290683"/>
              <a:gd name="connsiteY0" fmla="*/ 224696 h 1286394"/>
              <a:gd name="connsiteX1" fmla="*/ 32469 w 1290683"/>
              <a:gd name="connsiteY1" fmla="*/ 777146 h 1286394"/>
              <a:gd name="connsiteX2" fmla="*/ 242019 w 1290683"/>
              <a:gd name="connsiteY2" fmla="*/ 1148621 h 1286394"/>
              <a:gd name="connsiteX3" fmla="*/ 661119 w 1290683"/>
              <a:gd name="connsiteY3" fmla="*/ 1281971 h 1286394"/>
              <a:gd name="connsiteX4" fmla="*/ 1013544 w 1290683"/>
              <a:gd name="connsiteY4" fmla="*/ 1243871 h 1286394"/>
              <a:gd name="connsiteX5" fmla="*/ 1175469 w 1290683"/>
              <a:gd name="connsiteY5" fmla="*/ 1139096 h 1286394"/>
              <a:gd name="connsiteX6" fmla="*/ 1223094 w 1290683"/>
              <a:gd name="connsiteY6" fmla="*/ 967646 h 1286394"/>
              <a:gd name="connsiteX7" fmla="*/ 1270719 w 1290683"/>
              <a:gd name="connsiteY7" fmla="*/ 681896 h 1286394"/>
              <a:gd name="connsiteX8" fmla="*/ 1282625 w 1290683"/>
              <a:gd name="connsiteY8" fmla="*/ 341377 h 1286394"/>
              <a:gd name="connsiteX9" fmla="*/ 1151656 w 1290683"/>
              <a:gd name="connsiteY9" fmla="*/ 153259 h 1286394"/>
              <a:gd name="connsiteX10" fmla="*/ 753988 w 1290683"/>
              <a:gd name="connsiteY10" fmla="*/ 3239 h 1286394"/>
              <a:gd name="connsiteX11" fmla="*/ 461094 w 1290683"/>
              <a:gd name="connsiteY11" fmla="*/ 72296 h 1286394"/>
              <a:gd name="connsiteX12" fmla="*/ 222969 w 1290683"/>
              <a:gd name="connsiteY12" fmla="*/ 319946 h 1286394"/>
              <a:gd name="connsiteX13" fmla="*/ 261069 w 1290683"/>
              <a:gd name="connsiteY13" fmla="*/ 691421 h 1286394"/>
              <a:gd name="connsiteX14" fmla="*/ 442044 w 1290683"/>
              <a:gd name="connsiteY14" fmla="*/ 900971 h 1286394"/>
              <a:gd name="connsiteX15" fmla="*/ 718269 w 1290683"/>
              <a:gd name="connsiteY15" fmla="*/ 967646 h 1286394"/>
              <a:gd name="connsiteX16" fmla="*/ 984969 w 1290683"/>
              <a:gd name="connsiteY16" fmla="*/ 862871 h 1286394"/>
              <a:gd name="connsiteX17" fmla="*/ 994494 w 1290683"/>
              <a:gd name="connsiteY17" fmla="*/ 586646 h 1286394"/>
              <a:gd name="connsiteX18" fmla="*/ 870669 w 1290683"/>
              <a:gd name="connsiteY18" fmla="*/ 386621 h 1286394"/>
              <a:gd name="connsiteX19" fmla="*/ 670644 w 1290683"/>
              <a:gd name="connsiteY19" fmla="*/ 291371 h 1286394"/>
              <a:gd name="connsiteX20" fmla="*/ 546819 w 1290683"/>
              <a:gd name="connsiteY20" fmla="*/ 367571 h 1286394"/>
              <a:gd name="connsiteX21" fmla="*/ 499194 w 1290683"/>
              <a:gd name="connsiteY21" fmla="*/ 510446 h 1286394"/>
              <a:gd name="connsiteX22" fmla="*/ 537294 w 1290683"/>
              <a:gd name="connsiteY22" fmla="*/ 653321 h 1286394"/>
              <a:gd name="connsiteX23" fmla="*/ 756369 w 1290683"/>
              <a:gd name="connsiteY23" fmla="*/ 739046 h 1286394"/>
              <a:gd name="connsiteX24" fmla="*/ 756369 w 1290683"/>
              <a:gd name="connsiteY24" fmla="*/ 596171 h 1286394"/>
              <a:gd name="connsiteX0" fmla="*/ 3894 w 1325536"/>
              <a:gd name="connsiteY0" fmla="*/ 224696 h 1286394"/>
              <a:gd name="connsiteX1" fmla="*/ 32469 w 1325536"/>
              <a:gd name="connsiteY1" fmla="*/ 777146 h 1286394"/>
              <a:gd name="connsiteX2" fmla="*/ 242019 w 1325536"/>
              <a:gd name="connsiteY2" fmla="*/ 1148621 h 1286394"/>
              <a:gd name="connsiteX3" fmla="*/ 661119 w 1325536"/>
              <a:gd name="connsiteY3" fmla="*/ 1281971 h 1286394"/>
              <a:gd name="connsiteX4" fmla="*/ 1013544 w 1325536"/>
              <a:gd name="connsiteY4" fmla="*/ 1243871 h 1286394"/>
              <a:gd name="connsiteX5" fmla="*/ 1175469 w 1325536"/>
              <a:gd name="connsiteY5" fmla="*/ 1139096 h 1286394"/>
              <a:gd name="connsiteX6" fmla="*/ 1223094 w 1325536"/>
              <a:gd name="connsiteY6" fmla="*/ 967646 h 1286394"/>
              <a:gd name="connsiteX7" fmla="*/ 1323106 w 1325536"/>
              <a:gd name="connsiteY7" fmla="*/ 700946 h 1286394"/>
              <a:gd name="connsiteX8" fmla="*/ 1282625 w 1325536"/>
              <a:gd name="connsiteY8" fmla="*/ 341377 h 1286394"/>
              <a:gd name="connsiteX9" fmla="*/ 1151656 w 1325536"/>
              <a:gd name="connsiteY9" fmla="*/ 153259 h 1286394"/>
              <a:gd name="connsiteX10" fmla="*/ 753988 w 1325536"/>
              <a:gd name="connsiteY10" fmla="*/ 3239 h 1286394"/>
              <a:gd name="connsiteX11" fmla="*/ 461094 w 1325536"/>
              <a:gd name="connsiteY11" fmla="*/ 72296 h 1286394"/>
              <a:gd name="connsiteX12" fmla="*/ 222969 w 1325536"/>
              <a:gd name="connsiteY12" fmla="*/ 319946 h 1286394"/>
              <a:gd name="connsiteX13" fmla="*/ 261069 w 1325536"/>
              <a:gd name="connsiteY13" fmla="*/ 691421 h 1286394"/>
              <a:gd name="connsiteX14" fmla="*/ 442044 w 1325536"/>
              <a:gd name="connsiteY14" fmla="*/ 900971 h 1286394"/>
              <a:gd name="connsiteX15" fmla="*/ 718269 w 1325536"/>
              <a:gd name="connsiteY15" fmla="*/ 967646 h 1286394"/>
              <a:gd name="connsiteX16" fmla="*/ 984969 w 1325536"/>
              <a:gd name="connsiteY16" fmla="*/ 862871 h 1286394"/>
              <a:gd name="connsiteX17" fmla="*/ 994494 w 1325536"/>
              <a:gd name="connsiteY17" fmla="*/ 586646 h 1286394"/>
              <a:gd name="connsiteX18" fmla="*/ 870669 w 1325536"/>
              <a:gd name="connsiteY18" fmla="*/ 386621 h 1286394"/>
              <a:gd name="connsiteX19" fmla="*/ 670644 w 1325536"/>
              <a:gd name="connsiteY19" fmla="*/ 291371 h 1286394"/>
              <a:gd name="connsiteX20" fmla="*/ 546819 w 1325536"/>
              <a:gd name="connsiteY20" fmla="*/ 367571 h 1286394"/>
              <a:gd name="connsiteX21" fmla="*/ 499194 w 1325536"/>
              <a:gd name="connsiteY21" fmla="*/ 510446 h 1286394"/>
              <a:gd name="connsiteX22" fmla="*/ 537294 w 1325536"/>
              <a:gd name="connsiteY22" fmla="*/ 653321 h 1286394"/>
              <a:gd name="connsiteX23" fmla="*/ 756369 w 1325536"/>
              <a:gd name="connsiteY23" fmla="*/ 739046 h 1286394"/>
              <a:gd name="connsiteX24" fmla="*/ 756369 w 1325536"/>
              <a:gd name="connsiteY24" fmla="*/ 596171 h 1286394"/>
              <a:gd name="connsiteX0" fmla="*/ 3894 w 1323140"/>
              <a:gd name="connsiteY0" fmla="*/ 224696 h 1286394"/>
              <a:gd name="connsiteX1" fmla="*/ 32469 w 1323140"/>
              <a:gd name="connsiteY1" fmla="*/ 777146 h 1286394"/>
              <a:gd name="connsiteX2" fmla="*/ 242019 w 1323140"/>
              <a:gd name="connsiteY2" fmla="*/ 1148621 h 1286394"/>
              <a:gd name="connsiteX3" fmla="*/ 661119 w 1323140"/>
              <a:gd name="connsiteY3" fmla="*/ 1281971 h 1286394"/>
              <a:gd name="connsiteX4" fmla="*/ 1013544 w 1323140"/>
              <a:gd name="connsiteY4" fmla="*/ 1243871 h 1286394"/>
              <a:gd name="connsiteX5" fmla="*/ 1175469 w 1323140"/>
              <a:gd name="connsiteY5" fmla="*/ 1139096 h 1286394"/>
              <a:gd name="connsiteX6" fmla="*/ 1277863 w 1323140"/>
              <a:gd name="connsiteY6" fmla="*/ 996221 h 1286394"/>
              <a:gd name="connsiteX7" fmla="*/ 1323106 w 1323140"/>
              <a:gd name="connsiteY7" fmla="*/ 700946 h 1286394"/>
              <a:gd name="connsiteX8" fmla="*/ 1282625 w 1323140"/>
              <a:gd name="connsiteY8" fmla="*/ 341377 h 1286394"/>
              <a:gd name="connsiteX9" fmla="*/ 1151656 w 1323140"/>
              <a:gd name="connsiteY9" fmla="*/ 153259 h 1286394"/>
              <a:gd name="connsiteX10" fmla="*/ 753988 w 1323140"/>
              <a:gd name="connsiteY10" fmla="*/ 3239 h 1286394"/>
              <a:gd name="connsiteX11" fmla="*/ 461094 w 1323140"/>
              <a:gd name="connsiteY11" fmla="*/ 72296 h 1286394"/>
              <a:gd name="connsiteX12" fmla="*/ 222969 w 1323140"/>
              <a:gd name="connsiteY12" fmla="*/ 319946 h 1286394"/>
              <a:gd name="connsiteX13" fmla="*/ 261069 w 1323140"/>
              <a:gd name="connsiteY13" fmla="*/ 691421 h 1286394"/>
              <a:gd name="connsiteX14" fmla="*/ 442044 w 1323140"/>
              <a:gd name="connsiteY14" fmla="*/ 900971 h 1286394"/>
              <a:gd name="connsiteX15" fmla="*/ 718269 w 1323140"/>
              <a:gd name="connsiteY15" fmla="*/ 967646 h 1286394"/>
              <a:gd name="connsiteX16" fmla="*/ 984969 w 1323140"/>
              <a:gd name="connsiteY16" fmla="*/ 862871 h 1286394"/>
              <a:gd name="connsiteX17" fmla="*/ 994494 w 1323140"/>
              <a:gd name="connsiteY17" fmla="*/ 586646 h 1286394"/>
              <a:gd name="connsiteX18" fmla="*/ 870669 w 1323140"/>
              <a:gd name="connsiteY18" fmla="*/ 386621 h 1286394"/>
              <a:gd name="connsiteX19" fmla="*/ 670644 w 1323140"/>
              <a:gd name="connsiteY19" fmla="*/ 291371 h 1286394"/>
              <a:gd name="connsiteX20" fmla="*/ 546819 w 1323140"/>
              <a:gd name="connsiteY20" fmla="*/ 367571 h 1286394"/>
              <a:gd name="connsiteX21" fmla="*/ 499194 w 1323140"/>
              <a:gd name="connsiteY21" fmla="*/ 510446 h 1286394"/>
              <a:gd name="connsiteX22" fmla="*/ 537294 w 1323140"/>
              <a:gd name="connsiteY22" fmla="*/ 653321 h 1286394"/>
              <a:gd name="connsiteX23" fmla="*/ 756369 w 1323140"/>
              <a:gd name="connsiteY23" fmla="*/ 739046 h 1286394"/>
              <a:gd name="connsiteX24" fmla="*/ 756369 w 1323140"/>
              <a:gd name="connsiteY24" fmla="*/ 596171 h 1286394"/>
              <a:gd name="connsiteX0" fmla="*/ 26698 w 1345944"/>
              <a:gd name="connsiteY0" fmla="*/ 224696 h 1286394"/>
              <a:gd name="connsiteX1" fmla="*/ 503 w 1345944"/>
              <a:gd name="connsiteY1" fmla="*/ 360427 h 1286394"/>
              <a:gd name="connsiteX2" fmla="*/ 55273 w 1345944"/>
              <a:gd name="connsiteY2" fmla="*/ 777146 h 1286394"/>
              <a:gd name="connsiteX3" fmla="*/ 264823 w 1345944"/>
              <a:gd name="connsiteY3" fmla="*/ 1148621 h 1286394"/>
              <a:gd name="connsiteX4" fmla="*/ 683923 w 1345944"/>
              <a:gd name="connsiteY4" fmla="*/ 1281971 h 1286394"/>
              <a:gd name="connsiteX5" fmla="*/ 1036348 w 1345944"/>
              <a:gd name="connsiteY5" fmla="*/ 1243871 h 1286394"/>
              <a:gd name="connsiteX6" fmla="*/ 1198273 w 1345944"/>
              <a:gd name="connsiteY6" fmla="*/ 1139096 h 1286394"/>
              <a:gd name="connsiteX7" fmla="*/ 1300667 w 1345944"/>
              <a:gd name="connsiteY7" fmla="*/ 996221 h 1286394"/>
              <a:gd name="connsiteX8" fmla="*/ 1345910 w 1345944"/>
              <a:gd name="connsiteY8" fmla="*/ 700946 h 1286394"/>
              <a:gd name="connsiteX9" fmla="*/ 1305429 w 1345944"/>
              <a:gd name="connsiteY9" fmla="*/ 341377 h 1286394"/>
              <a:gd name="connsiteX10" fmla="*/ 1174460 w 1345944"/>
              <a:gd name="connsiteY10" fmla="*/ 153259 h 1286394"/>
              <a:gd name="connsiteX11" fmla="*/ 776792 w 1345944"/>
              <a:gd name="connsiteY11" fmla="*/ 3239 h 1286394"/>
              <a:gd name="connsiteX12" fmla="*/ 483898 w 1345944"/>
              <a:gd name="connsiteY12" fmla="*/ 72296 h 1286394"/>
              <a:gd name="connsiteX13" fmla="*/ 245773 w 1345944"/>
              <a:gd name="connsiteY13" fmla="*/ 319946 h 1286394"/>
              <a:gd name="connsiteX14" fmla="*/ 283873 w 1345944"/>
              <a:gd name="connsiteY14" fmla="*/ 691421 h 1286394"/>
              <a:gd name="connsiteX15" fmla="*/ 464848 w 1345944"/>
              <a:gd name="connsiteY15" fmla="*/ 900971 h 1286394"/>
              <a:gd name="connsiteX16" fmla="*/ 741073 w 1345944"/>
              <a:gd name="connsiteY16" fmla="*/ 967646 h 1286394"/>
              <a:gd name="connsiteX17" fmla="*/ 1007773 w 1345944"/>
              <a:gd name="connsiteY17" fmla="*/ 862871 h 1286394"/>
              <a:gd name="connsiteX18" fmla="*/ 1017298 w 1345944"/>
              <a:gd name="connsiteY18" fmla="*/ 586646 h 1286394"/>
              <a:gd name="connsiteX19" fmla="*/ 893473 w 1345944"/>
              <a:gd name="connsiteY19" fmla="*/ 386621 h 1286394"/>
              <a:gd name="connsiteX20" fmla="*/ 693448 w 1345944"/>
              <a:gd name="connsiteY20" fmla="*/ 291371 h 1286394"/>
              <a:gd name="connsiteX21" fmla="*/ 569623 w 1345944"/>
              <a:gd name="connsiteY21" fmla="*/ 367571 h 1286394"/>
              <a:gd name="connsiteX22" fmla="*/ 521998 w 1345944"/>
              <a:gd name="connsiteY22" fmla="*/ 510446 h 1286394"/>
              <a:gd name="connsiteX23" fmla="*/ 560098 w 1345944"/>
              <a:gd name="connsiteY23" fmla="*/ 653321 h 1286394"/>
              <a:gd name="connsiteX24" fmla="*/ 779173 w 1345944"/>
              <a:gd name="connsiteY24" fmla="*/ 739046 h 1286394"/>
              <a:gd name="connsiteX25" fmla="*/ 779173 w 1345944"/>
              <a:gd name="connsiteY25" fmla="*/ 596171 h 1286394"/>
              <a:gd name="connsiteX0" fmla="*/ 8297 w 1346593"/>
              <a:gd name="connsiteY0" fmla="*/ 222315 h 1286394"/>
              <a:gd name="connsiteX1" fmla="*/ 1152 w 1346593"/>
              <a:gd name="connsiteY1" fmla="*/ 360427 h 1286394"/>
              <a:gd name="connsiteX2" fmla="*/ 55922 w 1346593"/>
              <a:gd name="connsiteY2" fmla="*/ 777146 h 1286394"/>
              <a:gd name="connsiteX3" fmla="*/ 265472 w 1346593"/>
              <a:gd name="connsiteY3" fmla="*/ 1148621 h 1286394"/>
              <a:gd name="connsiteX4" fmla="*/ 684572 w 1346593"/>
              <a:gd name="connsiteY4" fmla="*/ 1281971 h 1286394"/>
              <a:gd name="connsiteX5" fmla="*/ 1036997 w 1346593"/>
              <a:gd name="connsiteY5" fmla="*/ 1243871 h 1286394"/>
              <a:gd name="connsiteX6" fmla="*/ 1198922 w 1346593"/>
              <a:gd name="connsiteY6" fmla="*/ 1139096 h 1286394"/>
              <a:gd name="connsiteX7" fmla="*/ 1301316 w 1346593"/>
              <a:gd name="connsiteY7" fmla="*/ 996221 h 1286394"/>
              <a:gd name="connsiteX8" fmla="*/ 1346559 w 1346593"/>
              <a:gd name="connsiteY8" fmla="*/ 700946 h 1286394"/>
              <a:gd name="connsiteX9" fmla="*/ 1306078 w 1346593"/>
              <a:gd name="connsiteY9" fmla="*/ 341377 h 1286394"/>
              <a:gd name="connsiteX10" fmla="*/ 1175109 w 1346593"/>
              <a:gd name="connsiteY10" fmla="*/ 153259 h 1286394"/>
              <a:gd name="connsiteX11" fmla="*/ 777441 w 1346593"/>
              <a:gd name="connsiteY11" fmla="*/ 3239 h 1286394"/>
              <a:gd name="connsiteX12" fmla="*/ 484547 w 1346593"/>
              <a:gd name="connsiteY12" fmla="*/ 72296 h 1286394"/>
              <a:gd name="connsiteX13" fmla="*/ 246422 w 1346593"/>
              <a:gd name="connsiteY13" fmla="*/ 319946 h 1286394"/>
              <a:gd name="connsiteX14" fmla="*/ 284522 w 1346593"/>
              <a:gd name="connsiteY14" fmla="*/ 691421 h 1286394"/>
              <a:gd name="connsiteX15" fmla="*/ 465497 w 1346593"/>
              <a:gd name="connsiteY15" fmla="*/ 900971 h 1286394"/>
              <a:gd name="connsiteX16" fmla="*/ 741722 w 1346593"/>
              <a:gd name="connsiteY16" fmla="*/ 967646 h 1286394"/>
              <a:gd name="connsiteX17" fmla="*/ 1008422 w 1346593"/>
              <a:gd name="connsiteY17" fmla="*/ 862871 h 1286394"/>
              <a:gd name="connsiteX18" fmla="*/ 1017947 w 1346593"/>
              <a:gd name="connsiteY18" fmla="*/ 586646 h 1286394"/>
              <a:gd name="connsiteX19" fmla="*/ 894122 w 1346593"/>
              <a:gd name="connsiteY19" fmla="*/ 386621 h 1286394"/>
              <a:gd name="connsiteX20" fmla="*/ 694097 w 1346593"/>
              <a:gd name="connsiteY20" fmla="*/ 291371 h 1286394"/>
              <a:gd name="connsiteX21" fmla="*/ 570272 w 1346593"/>
              <a:gd name="connsiteY21" fmla="*/ 367571 h 1286394"/>
              <a:gd name="connsiteX22" fmla="*/ 522647 w 1346593"/>
              <a:gd name="connsiteY22" fmla="*/ 510446 h 1286394"/>
              <a:gd name="connsiteX23" fmla="*/ 560747 w 1346593"/>
              <a:gd name="connsiteY23" fmla="*/ 653321 h 1286394"/>
              <a:gd name="connsiteX24" fmla="*/ 779822 w 1346593"/>
              <a:gd name="connsiteY24" fmla="*/ 739046 h 1286394"/>
              <a:gd name="connsiteX25" fmla="*/ 779822 w 1346593"/>
              <a:gd name="connsiteY25" fmla="*/ 596171 h 1286394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60747 w 1346593"/>
              <a:gd name="connsiteY23" fmla="*/ 656740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58428 w 1346593"/>
              <a:gd name="connsiteY18" fmla="*/ 592446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625"/>
              <a:gd name="connsiteY0" fmla="*/ 225056 h 1289135"/>
              <a:gd name="connsiteX1" fmla="*/ 1152 w 1346625"/>
              <a:gd name="connsiteY1" fmla="*/ 363168 h 1289135"/>
              <a:gd name="connsiteX2" fmla="*/ 55922 w 1346625"/>
              <a:gd name="connsiteY2" fmla="*/ 779887 h 1289135"/>
              <a:gd name="connsiteX3" fmla="*/ 265472 w 1346625"/>
              <a:gd name="connsiteY3" fmla="*/ 1151362 h 1289135"/>
              <a:gd name="connsiteX4" fmla="*/ 684572 w 1346625"/>
              <a:gd name="connsiteY4" fmla="*/ 1284712 h 1289135"/>
              <a:gd name="connsiteX5" fmla="*/ 1036997 w 1346625"/>
              <a:gd name="connsiteY5" fmla="*/ 1246612 h 1289135"/>
              <a:gd name="connsiteX6" fmla="*/ 1198922 w 1346625"/>
              <a:gd name="connsiteY6" fmla="*/ 1141837 h 1289135"/>
              <a:gd name="connsiteX7" fmla="*/ 1301316 w 1346625"/>
              <a:gd name="connsiteY7" fmla="*/ 998962 h 1289135"/>
              <a:gd name="connsiteX8" fmla="*/ 1346559 w 1346625"/>
              <a:gd name="connsiteY8" fmla="*/ 703687 h 1289135"/>
              <a:gd name="connsiteX9" fmla="*/ 1306078 w 1346625"/>
              <a:gd name="connsiteY9" fmla="*/ 344118 h 1289135"/>
              <a:gd name="connsiteX10" fmla="*/ 1134628 w 1346625"/>
              <a:gd name="connsiteY10" fmla="*/ 146475 h 1289135"/>
              <a:gd name="connsiteX11" fmla="*/ 777441 w 1346625"/>
              <a:gd name="connsiteY11" fmla="*/ 5980 h 1289135"/>
              <a:gd name="connsiteX12" fmla="*/ 463116 w 1346625"/>
              <a:gd name="connsiteY12" fmla="*/ 55987 h 1289135"/>
              <a:gd name="connsiteX13" fmla="*/ 246422 w 1346625"/>
              <a:gd name="connsiteY13" fmla="*/ 322687 h 1289135"/>
              <a:gd name="connsiteX14" fmla="*/ 284522 w 1346625"/>
              <a:gd name="connsiteY14" fmla="*/ 694162 h 1289135"/>
              <a:gd name="connsiteX15" fmla="*/ 465497 w 1346625"/>
              <a:gd name="connsiteY15" fmla="*/ 903712 h 1289135"/>
              <a:gd name="connsiteX16" fmla="*/ 741722 w 1346625"/>
              <a:gd name="connsiteY16" fmla="*/ 970387 h 1289135"/>
              <a:gd name="connsiteX17" fmla="*/ 1008422 w 1346625"/>
              <a:gd name="connsiteY17" fmla="*/ 865612 h 1289135"/>
              <a:gd name="connsiteX18" fmla="*/ 1058428 w 1346625"/>
              <a:gd name="connsiteY18" fmla="*/ 591768 h 1289135"/>
              <a:gd name="connsiteX19" fmla="*/ 944128 w 1346625"/>
              <a:gd name="connsiteY19" fmla="*/ 382218 h 1289135"/>
              <a:gd name="connsiteX20" fmla="*/ 739340 w 1346625"/>
              <a:gd name="connsiteY20" fmla="*/ 294112 h 1289135"/>
              <a:gd name="connsiteX21" fmla="*/ 570272 w 1346625"/>
              <a:gd name="connsiteY21" fmla="*/ 370312 h 1289135"/>
              <a:gd name="connsiteX22" fmla="*/ 522647 w 1346625"/>
              <a:gd name="connsiteY22" fmla="*/ 513187 h 1289135"/>
              <a:gd name="connsiteX23" fmla="*/ 551222 w 1346625"/>
              <a:gd name="connsiteY23" fmla="*/ 691781 h 1289135"/>
              <a:gd name="connsiteX24" fmla="*/ 753628 w 1346625"/>
              <a:gd name="connsiteY24" fmla="*/ 737024 h 1289135"/>
              <a:gd name="connsiteX25" fmla="*/ 779822 w 1346625"/>
              <a:gd name="connsiteY25" fmla="*/ 598912 h 1289135"/>
              <a:gd name="connsiteX0" fmla="*/ 8297 w 1346625"/>
              <a:gd name="connsiteY0" fmla="*/ 225056 h 1290047"/>
              <a:gd name="connsiteX1" fmla="*/ 1152 w 1346625"/>
              <a:gd name="connsiteY1" fmla="*/ 363168 h 1290047"/>
              <a:gd name="connsiteX2" fmla="*/ 55922 w 1346625"/>
              <a:gd name="connsiteY2" fmla="*/ 779887 h 1290047"/>
              <a:gd name="connsiteX3" fmla="*/ 274997 w 1346625"/>
              <a:gd name="connsiteY3" fmla="*/ 1137075 h 1290047"/>
              <a:gd name="connsiteX4" fmla="*/ 684572 w 1346625"/>
              <a:gd name="connsiteY4" fmla="*/ 1284712 h 1290047"/>
              <a:gd name="connsiteX5" fmla="*/ 1036997 w 1346625"/>
              <a:gd name="connsiteY5" fmla="*/ 1246612 h 1290047"/>
              <a:gd name="connsiteX6" fmla="*/ 1198922 w 1346625"/>
              <a:gd name="connsiteY6" fmla="*/ 1141837 h 1290047"/>
              <a:gd name="connsiteX7" fmla="*/ 1301316 w 1346625"/>
              <a:gd name="connsiteY7" fmla="*/ 998962 h 1290047"/>
              <a:gd name="connsiteX8" fmla="*/ 1346559 w 1346625"/>
              <a:gd name="connsiteY8" fmla="*/ 703687 h 1290047"/>
              <a:gd name="connsiteX9" fmla="*/ 1306078 w 1346625"/>
              <a:gd name="connsiteY9" fmla="*/ 344118 h 1290047"/>
              <a:gd name="connsiteX10" fmla="*/ 1134628 w 1346625"/>
              <a:gd name="connsiteY10" fmla="*/ 146475 h 1290047"/>
              <a:gd name="connsiteX11" fmla="*/ 777441 w 1346625"/>
              <a:gd name="connsiteY11" fmla="*/ 5980 h 1290047"/>
              <a:gd name="connsiteX12" fmla="*/ 463116 w 1346625"/>
              <a:gd name="connsiteY12" fmla="*/ 55987 h 1290047"/>
              <a:gd name="connsiteX13" fmla="*/ 246422 w 1346625"/>
              <a:gd name="connsiteY13" fmla="*/ 322687 h 1290047"/>
              <a:gd name="connsiteX14" fmla="*/ 284522 w 1346625"/>
              <a:gd name="connsiteY14" fmla="*/ 694162 h 1290047"/>
              <a:gd name="connsiteX15" fmla="*/ 465497 w 1346625"/>
              <a:gd name="connsiteY15" fmla="*/ 903712 h 1290047"/>
              <a:gd name="connsiteX16" fmla="*/ 741722 w 1346625"/>
              <a:gd name="connsiteY16" fmla="*/ 970387 h 1290047"/>
              <a:gd name="connsiteX17" fmla="*/ 1008422 w 1346625"/>
              <a:gd name="connsiteY17" fmla="*/ 865612 h 1290047"/>
              <a:gd name="connsiteX18" fmla="*/ 1058428 w 1346625"/>
              <a:gd name="connsiteY18" fmla="*/ 591768 h 1290047"/>
              <a:gd name="connsiteX19" fmla="*/ 944128 w 1346625"/>
              <a:gd name="connsiteY19" fmla="*/ 382218 h 1290047"/>
              <a:gd name="connsiteX20" fmla="*/ 739340 w 1346625"/>
              <a:gd name="connsiteY20" fmla="*/ 294112 h 1290047"/>
              <a:gd name="connsiteX21" fmla="*/ 570272 w 1346625"/>
              <a:gd name="connsiteY21" fmla="*/ 370312 h 1290047"/>
              <a:gd name="connsiteX22" fmla="*/ 522647 w 1346625"/>
              <a:gd name="connsiteY22" fmla="*/ 513187 h 1290047"/>
              <a:gd name="connsiteX23" fmla="*/ 551222 w 1346625"/>
              <a:gd name="connsiteY23" fmla="*/ 691781 h 1290047"/>
              <a:gd name="connsiteX24" fmla="*/ 753628 w 1346625"/>
              <a:gd name="connsiteY24" fmla="*/ 737024 h 1290047"/>
              <a:gd name="connsiteX25" fmla="*/ 779822 w 1346625"/>
              <a:gd name="connsiteY25" fmla="*/ 598912 h 1290047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51222 w 1346625"/>
              <a:gd name="connsiteY23" fmla="*/ 691781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7440 w 1346625"/>
              <a:gd name="connsiteY25" fmla="*/ 567956 h 1289931"/>
              <a:gd name="connsiteX0" fmla="*/ 0 w 1600265"/>
              <a:gd name="connsiteY0" fmla="*/ 227438 h 1289931"/>
              <a:gd name="connsiteX1" fmla="*/ 254792 w 1600265"/>
              <a:gd name="connsiteY1" fmla="*/ 363168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00265"/>
              <a:gd name="connsiteY0" fmla="*/ 227438 h 1289931"/>
              <a:gd name="connsiteX1" fmla="*/ 233361 w 1600265"/>
              <a:gd name="connsiteY1" fmla="*/ 367930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31222"/>
              <a:gd name="connsiteY0" fmla="*/ 248869 h 1289931"/>
              <a:gd name="connsiteX1" fmla="*/ 264318 w 1631222"/>
              <a:gd name="connsiteY1" fmla="*/ 367930 h 1289931"/>
              <a:gd name="connsiteX2" fmla="*/ 340519 w 1631222"/>
              <a:gd name="connsiteY2" fmla="*/ 779887 h 1289931"/>
              <a:gd name="connsiteX3" fmla="*/ 559594 w 1631222"/>
              <a:gd name="connsiteY3" fmla="*/ 1137075 h 1289931"/>
              <a:gd name="connsiteX4" fmla="*/ 969169 w 1631222"/>
              <a:gd name="connsiteY4" fmla="*/ 1284712 h 1289931"/>
              <a:gd name="connsiteX5" fmla="*/ 1321594 w 1631222"/>
              <a:gd name="connsiteY5" fmla="*/ 1246612 h 1289931"/>
              <a:gd name="connsiteX6" fmla="*/ 1488282 w 1631222"/>
              <a:gd name="connsiteY6" fmla="*/ 1148981 h 1289931"/>
              <a:gd name="connsiteX7" fmla="*/ 1585913 w 1631222"/>
              <a:gd name="connsiteY7" fmla="*/ 998962 h 1289931"/>
              <a:gd name="connsiteX8" fmla="*/ 1631156 w 1631222"/>
              <a:gd name="connsiteY8" fmla="*/ 703687 h 1289931"/>
              <a:gd name="connsiteX9" fmla="*/ 1590675 w 1631222"/>
              <a:gd name="connsiteY9" fmla="*/ 344118 h 1289931"/>
              <a:gd name="connsiteX10" fmla="*/ 1419225 w 1631222"/>
              <a:gd name="connsiteY10" fmla="*/ 146475 h 1289931"/>
              <a:gd name="connsiteX11" fmla="*/ 1062038 w 1631222"/>
              <a:gd name="connsiteY11" fmla="*/ 5980 h 1289931"/>
              <a:gd name="connsiteX12" fmla="*/ 747713 w 1631222"/>
              <a:gd name="connsiteY12" fmla="*/ 55987 h 1289931"/>
              <a:gd name="connsiteX13" fmla="*/ 531019 w 1631222"/>
              <a:gd name="connsiteY13" fmla="*/ 322687 h 1289931"/>
              <a:gd name="connsiteX14" fmla="*/ 569119 w 1631222"/>
              <a:gd name="connsiteY14" fmla="*/ 694162 h 1289931"/>
              <a:gd name="connsiteX15" fmla="*/ 750094 w 1631222"/>
              <a:gd name="connsiteY15" fmla="*/ 903712 h 1289931"/>
              <a:gd name="connsiteX16" fmla="*/ 1026319 w 1631222"/>
              <a:gd name="connsiteY16" fmla="*/ 970387 h 1289931"/>
              <a:gd name="connsiteX17" fmla="*/ 1293019 w 1631222"/>
              <a:gd name="connsiteY17" fmla="*/ 865612 h 1289931"/>
              <a:gd name="connsiteX18" fmla="*/ 1343025 w 1631222"/>
              <a:gd name="connsiteY18" fmla="*/ 591768 h 1289931"/>
              <a:gd name="connsiteX19" fmla="*/ 1228725 w 1631222"/>
              <a:gd name="connsiteY19" fmla="*/ 382218 h 1289931"/>
              <a:gd name="connsiteX20" fmla="*/ 1023937 w 1631222"/>
              <a:gd name="connsiteY20" fmla="*/ 294112 h 1289931"/>
              <a:gd name="connsiteX21" fmla="*/ 854869 w 1631222"/>
              <a:gd name="connsiteY21" fmla="*/ 370312 h 1289931"/>
              <a:gd name="connsiteX22" fmla="*/ 807244 w 1631222"/>
              <a:gd name="connsiteY22" fmla="*/ 513187 h 1289931"/>
              <a:gd name="connsiteX23" fmla="*/ 862013 w 1631222"/>
              <a:gd name="connsiteY23" fmla="*/ 677493 h 1289931"/>
              <a:gd name="connsiteX24" fmla="*/ 1028700 w 1631222"/>
              <a:gd name="connsiteY24" fmla="*/ 708449 h 1289931"/>
              <a:gd name="connsiteX25" fmla="*/ 1062037 w 1631222"/>
              <a:gd name="connsiteY25" fmla="*/ 567956 h 1289931"/>
              <a:gd name="connsiteX0" fmla="*/ 0 w 1631222"/>
              <a:gd name="connsiteY0" fmla="*/ 248869 h 1291168"/>
              <a:gd name="connsiteX1" fmla="*/ 264318 w 1631222"/>
              <a:gd name="connsiteY1" fmla="*/ 367930 h 1291168"/>
              <a:gd name="connsiteX2" fmla="*/ 340519 w 1631222"/>
              <a:gd name="connsiteY2" fmla="*/ 779887 h 1291168"/>
              <a:gd name="connsiteX3" fmla="*/ 561975 w 1631222"/>
              <a:gd name="connsiteY3" fmla="*/ 1118025 h 1291168"/>
              <a:gd name="connsiteX4" fmla="*/ 969169 w 1631222"/>
              <a:gd name="connsiteY4" fmla="*/ 1284712 h 1291168"/>
              <a:gd name="connsiteX5" fmla="*/ 1321594 w 1631222"/>
              <a:gd name="connsiteY5" fmla="*/ 1246612 h 1291168"/>
              <a:gd name="connsiteX6" fmla="*/ 1488282 w 1631222"/>
              <a:gd name="connsiteY6" fmla="*/ 1148981 h 1291168"/>
              <a:gd name="connsiteX7" fmla="*/ 1585913 w 1631222"/>
              <a:gd name="connsiteY7" fmla="*/ 998962 h 1291168"/>
              <a:gd name="connsiteX8" fmla="*/ 1631156 w 1631222"/>
              <a:gd name="connsiteY8" fmla="*/ 703687 h 1291168"/>
              <a:gd name="connsiteX9" fmla="*/ 1590675 w 1631222"/>
              <a:gd name="connsiteY9" fmla="*/ 344118 h 1291168"/>
              <a:gd name="connsiteX10" fmla="*/ 1419225 w 1631222"/>
              <a:gd name="connsiteY10" fmla="*/ 146475 h 1291168"/>
              <a:gd name="connsiteX11" fmla="*/ 1062038 w 1631222"/>
              <a:gd name="connsiteY11" fmla="*/ 5980 h 1291168"/>
              <a:gd name="connsiteX12" fmla="*/ 747713 w 1631222"/>
              <a:gd name="connsiteY12" fmla="*/ 55987 h 1291168"/>
              <a:gd name="connsiteX13" fmla="*/ 531019 w 1631222"/>
              <a:gd name="connsiteY13" fmla="*/ 322687 h 1291168"/>
              <a:gd name="connsiteX14" fmla="*/ 569119 w 1631222"/>
              <a:gd name="connsiteY14" fmla="*/ 694162 h 1291168"/>
              <a:gd name="connsiteX15" fmla="*/ 750094 w 1631222"/>
              <a:gd name="connsiteY15" fmla="*/ 903712 h 1291168"/>
              <a:gd name="connsiteX16" fmla="*/ 1026319 w 1631222"/>
              <a:gd name="connsiteY16" fmla="*/ 970387 h 1291168"/>
              <a:gd name="connsiteX17" fmla="*/ 1293019 w 1631222"/>
              <a:gd name="connsiteY17" fmla="*/ 865612 h 1291168"/>
              <a:gd name="connsiteX18" fmla="*/ 1343025 w 1631222"/>
              <a:gd name="connsiteY18" fmla="*/ 591768 h 1291168"/>
              <a:gd name="connsiteX19" fmla="*/ 1228725 w 1631222"/>
              <a:gd name="connsiteY19" fmla="*/ 382218 h 1291168"/>
              <a:gd name="connsiteX20" fmla="*/ 1023937 w 1631222"/>
              <a:gd name="connsiteY20" fmla="*/ 294112 h 1291168"/>
              <a:gd name="connsiteX21" fmla="*/ 854869 w 1631222"/>
              <a:gd name="connsiteY21" fmla="*/ 370312 h 1291168"/>
              <a:gd name="connsiteX22" fmla="*/ 807244 w 1631222"/>
              <a:gd name="connsiteY22" fmla="*/ 513187 h 1291168"/>
              <a:gd name="connsiteX23" fmla="*/ 862013 w 1631222"/>
              <a:gd name="connsiteY23" fmla="*/ 677493 h 1291168"/>
              <a:gd name="connsiteX24" fmla="*/ 1028700 w 1631222"/>
              <a:gd name="connsiteY24" fmla="*/ 708449 h 1291168"/>
              <a:gd name="connsiteX25" fmla="*/ 1062037 w 1631222"/>
              <a:gd name="connsiteY25" fmla="*/ 567956 h 1291168"/>
              <a:gd name="connsiteX0" fmla="*/ 0 w 1631222"/>
              <a:gd name="connsiteY0" fmla="*/ 248869 h 1276637"/>
              <a:gd name="connsiteX1" fmla="*/ 264318 w 1631222"/>
              <a:gd name="connsiteY1" fmla="*/ 367930 h 1276637"/>
              <a:gd name="connsiteX2" fmla="*/ 340519 w 1631222"/>
              <a:gd name="connsiteY2" fmla="*/ 779887 h 1276637"/>
              <a:gd name="connsiteX3" fmla="*/ 561975 w 1631222"/>
              <a:gd name="connsiteY3" fmla="*/ 1118025 h 1276637"/>
              <a:gd name="connsiteX4" fmla="*/ 964406 w 1631222"/>
              <a:gd name="connsiteY4" fmla="*/ 1268043 h 1276637"/>
              <a:gd name="connsiteX5" fmla="*/ 1321594 w 1631222"/>
              <a:gd name="connsiteY5" fmla="*/ 1246612 h 1276637"/>
              <a:gd name="connsiteX6" fmla="*/ 1488282 w 1631222"/>
              <a:gd name="connsiteY6" fmla="*/ 1148981 h 1276637"/>
              <a:gd name="connsiteX7" fmla="*/ 1585913 w 1631222"/>
              <a:gd name="connsiteY7" fmla="*/ 998962 h 1276637"/>
              <a:gd name="connsiteX8" fmla="*/ 1631156 w 1631222"/>
              <a:gd name="connsiteY8" fmla="*/ 703687 h 1276637"/>
              <a:gd name="connsiteX9" fmla="*/ 1590675 w 1631222"/>
              <a:gd name="connsiteY9" fmla="*/ 344118 h 1276637"/>
              <a:gd name="connsiteX10" fmla="*/ 1419225 w 1631222"/>
              <a:gd name="connsiteY10" fmla="*/ 146475 h 1276637"/>
              <a:gd name="connsiteX11" fmla="*/ 1062038 w 1631222"/>
              <a:gd name="connsiteY11" fmla="*/ 5980 h 1276637"/>
              <a:gd name="connsiteX12" fmla="*/ 747713 w 1631222"/>
              <a:gd name="connsiteY12" fmla="*/ 55987 h 1276637"/>
              <a:gd name="connsiteX13" fmla="*/ 531019 w 1631222"/>
              <a:gd name="connsiteY13" fmla="*/ 322687 h 1276637"/>
              <a:gd name="connsiteX14" fmla="*/ 569119 w 1631222"/>
              <a:gd name="connsiteY14" fmla="*/ 694162 h 1276637"/>
              <a:gd name="connsiteX15" fmla="*/ 750094 w 1631222"/>
              <a:gd name="connsiteY15" fmla="*/ 903712 h 1276637"/>
              <a:gd name="connsiteX16" fmla="*/ 1026319 w 1631222"/>
              <a:gd name="connsiteY16" fmla="*/ 970387 h 1276637"/>
              <a:gd name="connsiteX17" fmla="*/ 1293019 w 1631222"/>
              <a:gd name="connsiteY17" fmla="*/ 865612 h 1276637"/>
              <a:gd name="connsiteX18" fmla="*/ 1343025 w 1631222"/>
              <a:gd name="connsiteY18" fmla="*/ 591768 h 1276637"/>
              <a:gd name="connsiteX19" fmla="*/ 1228725 w 1631222"/>
              <a:gd name="connsiteY19" fmla="*/ 382218 h 1276637"/>
              <a:gd name="connsiteX20" fmla="*/ 1023937 w 1631222"/>
              <a:gd name="connsiteY20" fmla="*/ 294112 h 1276637"/>
              <a:gd name="connsiteX21" fmla="*/ 854869 w 1631222"/>
              <a:gd name="connsiteY21" fmla="*/ 370312 h 1276637"/>
              <a:gd name="connsiteX22" fmla="*/ 807244 w 1631222"/>
              <a:gd name="connsiteY22" fmla="*/ 513187 h 1276637"/>
              <a:gd name="connsiteX23" fmla="*/ 862013 w 1631222"/>
              <a:gd name="connsiteY23" fmla="*/ 677493 h 1276637"/>
              <a:gd name="connsiteX24" fmla="*/ 1028700 w 1631222"/>
              <a:gd name="connsiteY24" fmla="*/ 708449 h 1276637"/>
              <a:gd name="connsiteX25" fmla="*/ 1062037 w 1631222"/>
              <a:gd name="connsiteY25" fmla="*/ 567956 h 1276637"/>
              <a:gd name="connsiteX0" fmla="*/ 0 w 1631222"/>
              <a:gd name="connsiteY0" fmla="*/ 248869 h 1273972"/>
              <a:gd name="connsiteX1" fmla="*/ 264318 w 1631222"/>
              <a:gd name="connsiteY1" fmla="*/ 367930 h 1273972"/>
              <a:gd name="connsiteX2" fmla="*/ 340519 w 1631222"/>
              <a:gd name="connsiteY2" fmla="*/ 779887 h 1273972"/>
              <a:gd name="connsiteX3" fmla="*/ 561975 w 1631222"/>
              <a:gd name="connsiteY3" fmla="*/ 1118025 h 1273972"/>
              <a:gd name="connsiteX4" fmla="*/ 964406 w 1631222"/>
              <a:gd name="connsiteY4" fmla="*/ 1268043 h 1273972"/>
              <a:gd name="connsiteX5" fmla="*/ 1307307 w 1631222"/>
              <a:gd name="connsiteY5" fmla="*/ 1234706 h 1273972"/>
              <a:gd name="connsiteX6" fmla="*/ 1488282 w 1631222"/>
              <a:gd name="connsiteY6" fmla="*/ 1148981 h 1273972"/>
              <a:gd name="connsiteX7" fmla="*/ 1585913 w 1631222"/>
              <a:gd name="connsiteY7" fmla="*/ 998962 h 1273972"/>
              <a:gd name="connsiteX8" fmla="*/ 1631156 w 1631222"/>
              <a:gd name="connsiteY8" fmla="*/ 703687 h 1273972"/>
              <a:gd name="connsiteX9" fmla="*/ 1590675 w 1631222"/>
              <a:gd name="connsiteY9" fmla="*/ 344118 h 1273972"/>
              <a:gd name="connsiteX10" fmla="*/ 1419225 w 1631222"/>
              <a:gd name="connsiteY10" fmla="*/ 146475 h 1273972"/>
              <a:gd name="connsiteX11" fmla="*/ 1062038 w 1631222"/>
              <a:gd name="connsiteY11" fmla="*/ 5980 h 1273972"/>
              <a:gd name="connsiteX12" fmla="*/ 747713 w 1631222"/>
              <a:gd name="connsiteY12" fmla="*/ 55987 h 1273972"/>
              <a:gd name="connsiteX13" fmla="*/ 531019 w 1631222"/>
              <a:gd name="connsiteY13" fmla="*/ 322687 h 1273972"/>
              <a:gd name="connsiteX14" fmla="*/ 569119 w 1631222"/>
              <a:gd name="connsiteY14" fmla="*/ 694162 h 1273972"/>
              <a:gd name="connsiteX15" fmla="*/ 750094 w 1631222"/>
              <a:gd name="connsiteY15" fmla="*/ 903712 h 1273972"/>
              <a:gd name="connsiteX16" fmla="*/ 1026319 w 1631222"/>
              <a:gd name="connsiteY16" fmla="*/ 970387 h 1273972"/>
              <a:gd name="connsiteX17" fmla="*/ 1293019 w 1631222"/>
              <a:gd name="connsiteY17" fmla="*/ 865612 h 1273972"/>
              <a:gd name="connsiteX18" fmla="*/ 1343025 w 1631222"/>
              <a:gd name="connsiteY18" fmla="*/ 591768 h 1273972"/>
              <a:gd name="connsiteX19" fmla="*/ 1228725 w 1631222"/>
              <a:gd name="connsiteY19" fmla="*/ 382218 h 1273972"/>
              <a:gd name="connsiteX20" fmla="*/ 1023937 w 1631222"/>
              <a:gd name="connsiteY20" fmla="*/ 294112 h 1273972"/>
              <a:gd name="connsiteX21" fmla="*/ 854869 w 1631222"/>
              <a:gd name="connsiteY21" fmla="*/ 370312 h 1273972"/>
              <a:gd name="connsiteX22" fmla="*/ 807244 w 1631222"/>
              <a:gd name="connsiteY22" fmla="*/ 513187 h 1273972"/>
              <a:gd name="connsiteX23" fmla="*/ 862013 w 1631222"/>
              <a:gd name="connsiteY23" fmla="*/ 677493 h 1273972"/>
              <a:gd name="connsiteX24" fmla="*/ 1028700 w 1631222"/>
              <a:gd name="connsiteY24" fmla="*/ 708449 h 1273972"/>
              <a:gd name="connsiteX25" fmla="*/ 1062037 w 1631222"/>
              <a:gd name="connsiteY25" fmla="*/ 567956 h 1273972"/>
              <a:gd name="connsiteX0" fmla="*/ 0 w 1631222"/>
              <a:gd name="connsiteY0" fmla="*/ 248869 h 1274380"/>
              <a:gd name="connsiteX1" fmla="*/ 264318 w 1631222"/>
              <a:gd name="connsiteY1" fmla="*/ 367930 h 1274380"/>
              <a:gd name="connsiteX2" fmla="*/ 340519 w 1631222"/>
              <a:gd name="connsiteY2" fmla="*/ 779887 h 1274380"/>
              <a:gd name="connsiteX3" fmla="*/ 561975 w 1631222"/>
              <a:gd name="connsiteY3" fmla="*/ 1118025 h 1274380"/>
              <a:gd name="connsiteX4" fmla="*/ 964406 w 1631222"/>
              <a:gd name="connsiteY4" fmla="*/ 1268043 h 1274380"/>
              <a:gd name="connsiteX5" fmla="*/ 1307307 w 1631222"/>
              <a:gd name="connsiteY5" fmla="*/ 1234706 h 1274380"/>
              <a:gd name="connsiteX6" fmla="*/ 1490663 w 1631222"/>
              <a:gd name="connsiteY6" fmla="*/ 1127550 h 1274380"/>
              <a:gd name="connsiteX7" fmla="*/ 1585913 w 1631222"/>
              <a:gd name="connsiteY7" fmla="*/ 998962 h 1274380"/>
              <a:gd name="connsiteX8" fmla="*/ 1631156 w 1631222"/>
              <a:gd name="connsiteY8" fmla="*/ 703687 h 1274380"/>
              <a:gd name="connsiteX9" fmla="*/ 1590675 w 1631222"/>
              <a:gd name="connsiteY9" fmla="*/ 344118 h 1274380"/>
              <a:gd name="connsiteX10" fmla="*/ 1419225 w 1631222"/>
              <a:gd name="connsiteY10" fmla="*/ 146475 h 1274380"/>
              <a:gd name="connsiteX11" fmla="*/ 1062038 w 1631222"/>
              <a:gd name="connsiteY11" fmla="*/ 5980 h 1274380"/>
              <a:gd name="connsiteX12" fmla="*/ 747713 w 1631222"/>
              <a:gd name="connsiteY12" fmla="*/ 55987 h 1274380"/>
              <a:gd name="connsiteX13" fmla="*/ 531019 w 1631222"/>
              <a:gd name="connsiteY13" fmla="*/ 322687 h 1274380"/>
              <a:gd name="connsiteX14" fmla="*/ 569119 w 1631222"/>
              <a:gd name="connsiteY14" fmla="*/ 694162 h 1274380"/>
              <a:gd name="connsiteX15" fmla="*/ 750094 w 1631222"/>
              <a:gd name="connsiteY15" fmla="*/ 903712 h 1274380"/>
              <a:gd name="connsiteX16" fmla="*/ 1026319 w 1631222"/>
              <a:gd name="connsiteY16" fmla="*/ 970387 h 1274380"/>
              <a:gd name="connsiteX17" fmla="*/ 1293019 w 1631222"/>
              <a:gd name="connsiteY17" fmla="*/ 865612 h 1274380"/>
              <a:gd name="connsiteX18" fmla="*/ 1343025 w 1631222"/>
              <a:gd name="connsiteY18" fmla="*/ 591768 h 1274380"/>
              <a:gd name="connsiteX19" fmla="*/ 1228725 w 1631222"/>
              <a:gd name="connsiteY19" fmla="*/ 382218 h 1274380"/>
              <a:gd name="connsiteX20" fmla="*/ 1023937 w 1631222"/>
              <a:gd name="connsiteY20" fmla="*/ 294112 h 1274380"/>
              <a:gd name="connsiteX21" fmla="*/ 854869 w 1631222"/>
              <a:gd name="connsiteY21" fmla="*/ 370312 h 1274380"/>
              <a:gd name="connsiteX22" fmla="*/ 807244 w 1631222"/>
              <a:gd name="connsiteY22" fmla="*/ 513187 h 1274380"/>
              <a:gd name="connsiteX23" fmla="*/ 862013 w 1631222"/>
              <a:gd name="connsiteY23" fmla="*/ 677493 h 1274380"/>
              <a:gd name="connsiteX24" fmla="*/ 1028700 w 1631222"/>
              <a:gd name="connsiteY24" fmla="*/ 708449 h 1274380"/>
              <a:gd name="connsiteX25" fmla="*/ 1062037 w 1631222"/>
              <a:gd name="connsiteY25" fmla="*/ 567956 h 1274380"/>
              <a:gd name="connsiteX0" fmla="*/ 0 w 1631337"/>
              <a:gd name="connsiteY0" fmla="*/ 246855 h 1272366"/>
              <a:gd name="connsiteX1" fmla="*/ 264318 w 1631337"/>
              <a:gd name="connsiteY1" fmla="*/ 365916 h 1272366"/>
              <a:gd name="connsiteX2" fmla="*/ 340519 w 1631337"/>
              <a:gd name="connsiteY2" fmla="*/ 777873 h 1272366"/>
              <a:gd name="connsiteX3" fmla="*/ 561975 w 1631337"/>
              <a:gd name="connsiteY3" fmla="*/ 1116011 h 1272366"/>
              <a:gd name="connsiteX4" fmla="*/ 964406 w 1631337"/>
              <a:gd name="connsiteY4" fmla="*/ 1266029 h 1272366"/>
              <a:gd name="connsiteX5" fmla="*/ 1307307 w 1631337"/>
              <a:gd name="connsiteY5" fmla="*/ 1232692 h 1272366"/>
              <a:gd name="connsiteX6" fmla="*/ 1490663 w 1631337"/>
              <a:gd name="connsiteY6" fmla="*/ 1125536 h 1272366"/>
              <a:gd name="connsiteX7" fmla="*/ 1585913 w 1631337"/>
              <a:gd name="connsiteY7" fmla="*/ 996948 h 1272366"/>
              <a:gd name="connsiteX8" fmla="*/ 1631156 w 1631337"/>
              <a:gd name="connsiteY8" fmla="*/ 701673 h 1272366"/>
              <a:gd name="connsiteX9" fmla="*/ 1590675 w 1631337"/>
              <a:gd name="connsiteY9" fmla="*/ 342104 h 1272366"/>
              <a:gd name="connsiteX10" fmla="*/ 1383506 w 1631337"/>
              <a:gd name="connsiteY10" fmla="*/ 115886 h 1272366"/>
              <a:gd name="connsiteX11" fmla="*/ 1062038 w 1631337"/>
              <a:gd name="connsiteY11" fmla="*/ 3966 h 1272366"/>
              <a:gd name="connsiteX12" fmla="*/ 747713 w 1631337"/>
              <a:gd name="connsiteY12" fmla="*/ 53973 h 1272366"/>
              <a:gd name="connsiteX13" fmla="*/ 531019 w 1631337"/>
              <a:gd name="connsiteY13" fmla="*/ 320673 h 1272366"/>
              <a:gd name="connsiteX14" fmla="*/ 569119 w 1631337"/>
              <a:gd name="connsiteY14" fmla="*/ 692148 h 1272366"/>
              <a:gd name="connsiteX15" fmla="*/ 750094 w 1631337"/>
              <a:gd name="connsiteY15" fmla="*/ 901698 h 1272366"/>
              <a:gd name="connsiteX16" fmla="*/ 1026319 w 1631337"/>
              <a:gd name="connsiteY16" fmla="*/ 968373 h 1272366"/>
              <a:gd name="connsiteX17" fmla="*/ 1293019 w 1631337"/>
              <a:gd name="connsiteY17" fmla="*/ 863598 h 1272366"/>
              <a:gd name="connsiteX18" fmla="*/ 1343025 w 1631337"/>
              <a:gd name="connsiteY18" fmla="*/ 589754 h 1272366"/>
              <a:gd name="connsiteX19" fmla="*/ 1228725 w 1631337"/>
              <a:gd name="connsiteY19" fmla="*/ 380204 h 1272366"/>
              <a:gd name="connsiteX20" fmla="*/ 1023937 w 1631337"/>
              <a:gd name="connsiteY20" fmla="*/ 292098 h 1272366"/>
              <a:gd name="connsiteX21" fmla="*/ 854869 w 1631337"/>
              <a:gd name="connsiteY21" fmla="*/ 368298 h 1272366"/>
              <a:gd name="connsiteX22" fmla="*/ 807244 w 1631337"/>
              <a:gd name="connsiteY22" fmla="*/ 511173 h 1272366"/>
              <a:gd name="connsiteX23" fmla="*/ 862013 w 1631337"/>
              <a:gd name="connsiteY23" fmla="*/ 675479 h 1272366"/>
              <a:gd name="connsiteX24" fmla="*/ 1028700 w 1631337"/>
              <a:gd name="connsiteY24" fmla="*/ 706435 h 1272366"/>
              <a:gd name="connsiteX25" fmla="*/ 1062037 w 1631337"/>
              <a:gd name="connsiteY25" fmla="*/ 565942 h 1272366"/>
              <a:gd name="connsiteX0" fmla="*/ 0 w 1657370"/>
              <a:gd name="connsiteY0" fmla="*/ 246855 h 1272366"/>
              <a:gd name="connsiteX1" fmla="*/ 264318 w 1657370"/>
              <a:gd name="connsiteY1" fmla="*/ 365916 h 1272366"/>
              <a:gd name="connsiteX2" fmla="*/ 340519 w 1657370"/>
              <a:gd name="connsiteY2" fmla="*/ 777873 h 1272366"/>
              <a:gd name="connsiteX3" fmla="*/ 561975 w 1657370"/>
              <a:gd name="connsiteY3" fmla="*/ 1116011 h 1272366"/>
              <a:gd name="connsiteX4" fmla="*/ 964406 w 1657370"/>
              <a:gd name="connsiteY4" fmla="*/ 1266029 h 1272366"/>
              <a:gd name="connsiteX5" fmla="*/ 1307307 w 1657370"/>
              <a:gd name="connsiteY5" fmla="*/ 1232692 h 1272366"/>
              <a:gd name="connsiteX6" fmla="*/ 1490663 w 1657370"/>
              <a:gd name="connsiteY6" fmla="*/ 1125536 h 1272366"/>
              <a:gd name="connsiteX7" fmla="*/ 1585913 w 1657370"/>
              <a:gd name="connsiteY7" fmla="*/ 996948 h 1272366"/>
              <a:gd name="connsiteX8" fmla="*/ 1657350 w 1657370"/>
              <a:gd name="connsiteY8" fmla="*/ 694529 h 1272366"/>
              <a:gd name="connsiteX9" fmla="*/ 1590675 w 1657370"/>
              <a:gd name="connsiteY9" fmla="*/ 342104 h 1272366"/>
              <a:gd name="connsiteX10" fmla="*/ 1383506 w 1657370"/>
              <a:gd name="connsiteY10" fmla="*/ 115886 h 1272366"/>
              <a:gd name="connsiteX11" fmla="*/ 1062038 w 1657370"/>
              <a:gd name="connsiteY11" fmla="*/ 3966 h 1272366"/>
              <a:gd name="connsiteX12" fmla="*/ 747713 w 1657370"/>
              <a:gd name="connsiteY12" fmla="*/ 53973 h 1272366"/>
              <a:gd name="connsiteX13" fmla="*/ 531019 w 1657370"/>
              <a:gd name="connsiteY13" fmla="*/ 320673 h 1272366"/>
              <a:gd name="connsiteX14" fmla="*/ 569119 w 1657370"/>
              <a:gd name="connsiteY14" fmla="*/ 692148 h 1272366"/>
              <a:gd name="connsiteX15" fmla="*/ 750094 w 1657370"/>
              <a:gd name="connsiteY15" fmla="*/ 901698 h 1272366"/>
              <a:gd name="connsiteX16" fmla="*/ 1026319 w 1657370"/>
              <a:gd name="connsiteY16" fmla="*/ 968373 h 1272366"/>
              <a:gd name="connsiteX17" fmla="*/ 1293019 w 1657370"/>
              <a:gd name="connsiteY17" fmla="*/ 863598 h 1272366"/>
              <a:gd name="connsiteX18" fmla="*/ 1343025 w 1657370"/>
              <a:gd name="connsiteY18" fmla="*/ 589754 h 1272366"/>
              <a:gd name="connsiteX19" fmla="*/ 1228725 w 1657370"/>
              <a:gd name="connsiteY19" fmla="*/ 380204 h 1272366"/>
              <a:gd name="connsiteX20" fmla="*/ 1023937 w 1657370"/>
              <a:gd name="connsiteY20" fmla="*/ 292098 h 1272366"/>
              <a:gd name="connsiteX21" fmla="*/ 854869 w 1657370"/>
              <a:gd name="connsiteY21" fmla="*/ 368298 h 1272366"/>
              <a:gd name="connsiteX22" fmla="*/ 807244 w 1657370"/>
              <a:gd name="connsiteY22" fmla="*/ 511173 h 1272366"/>
              <a:gd name="connsiteX23" fmla="*/ 862013 w 1657370"/>
              <a:gd name="connsiteY23" fmla="*/ 675479 h 1272366"/>
              <a:gd name="connsiteX24" fmla="*/ 1028700 w 1657370"/>
              <a:gd name="connsiteY24" fmla="*/ 706435 h 1272366"/>
              <a:gd name="connsiteX25" fmla="*/ 1062037 w 1657370"/>
              <a:gd name="connsiteY25" fmla="*/ 565942 h 1272366"/>
              <a:gd name="connsiteX0" fmla="*/ 0 w 1657496"/>
              <a:gd name="connsiteY0" fmla="*/ 246855 h 1272366"/>
              <a:gd name="connsiteX1" fmla="*/ 264318 w 1657496"/>
              <a:gd name="connsiteY1" fmla="*/ 365916 h 1272366"/>
              <a:gd name="connsiteX2" fmla="*/ 340519 w 1657496"/>
              <a:gd name="connsiteY2" fmla="*/ 777873 h 1272366"/>
              <a:gd name="connsiteX3" fmla="*/ 561975 w 1657496"/>
              <a:gd name="connsiteY3" fmla="*/ 1116011 h 1272366"/>
              <a:gd name="connsiteX4" fmla="*/ 964406 w 1657496"/>
              <a:gd name="connsiteY4" fmla="*/ 1266029 h 1272366"/>
              <a:gd name="connsiteX5" fmla="*/ 1307307 w 1657496"/>
              <a:gd name="connsiteY5" fmla="*/ 1232692 h 1272366"/>
              <a:gd name="connsiteX6" fmla="*/ 1490663 w 1657496"/>
              <a:gd name="connsiteY6" fmla="*/ 1125536 h 1272366"/>
              <a:gd name="connsiteX7" fmla="*/ 1604963 w 1657496"/>
              <a:gd name="connsiteY7" fmla="*/ 975516 h 1272366"/>
              <a:gd name="connsiteX8" fmla="*/ 1657350 w 1657496"/>
              <a:gd name="connsiteY8" fmla="*/ 694529 h 1272366"/>
              <a:gd name="connsiteX9" fmla="*/ 1590675 w 1657496"/>
              <a:gd name="connsiteY9" fmla="*/ 342104 h 1272366"/>
              <a:gd name="connsiteX10" fmla="*/ 1383506 w 1657496"/>
              <a:gd name="connsiteY10" fmla="*/ 115886 h 1272366"/>
              <a:gd name="connsiteX11" fmla="*/ 1062038 w 1657496"/>
              <a:gd name="connsiteY11" fmla="*/ 3966 h 1272366"/>
              <a:gd name="connsiteX12" fmla="*/ 747713 w 1657496"/>
              <a:gd name="connsiteY12" fmla="*/ 53973 h 1272366"/>
              <a:gd name="connsiteX13" fmla="*/ 531019 w 1657496"/>
              <a:gd name="connsiteY13" fmla="*/ 320673 h 1272366"/>
              <a:gd name="connsiteX14" fmla="*/ 569119 w 1657496"/>
              <a:gd name="connsiteY14" fmla="*/ 692148 h 1272366"/>
              <a:gd name="connsiteX15" fmla="*/ 750094 w 1657496"/>
              <a:gd name="connsiteY15" fmla="*/ 901698 h 1272366"/>
              <a:gd name="connsiteX16" fmla="*/ 1026319 w 1657496"/>
              <a:gd name="connsiteY16" fmla="*/ 968373 h 1272366"/>
              <a:gd name="connsiteX17" fmla="*/ 1293019 w 1657496"/>
              <a:gd name="connsiteY17" fmla="*/ 863598 h 1272366"/>
              <a:gd name="connsiteX18" fmla="*/ 1343025 w 1657496"/>
              <a:gd name="connsiteY18" fmla="*/ 589754 h 1272366"/>
              <a:gd name="connsiteX19" fmla="*/ 1228725 w 1657496"/>
              <a:gd name="connsiteY19" fmla="*/ 380204 h 1272366"/>
              <a:gd name="connsiteX20" fmla="*/ 1023937 w 1657496"/>
              <a:gd name="connsiteY20" fmla="*/ 292098 h 1272366"/>
              <a:gd name="connsiteX21" fmla="*/ 854869 w 1657496"/>
              <a:gd name="connsiteY21" fmla="*/ 368298 h 1272366"/>
              <a:gd name="connsiteX22" fmla="*/ 807244 w 1657496"/>
              <a:gd name="connsiteY22" fmla="*/ 511173 h 1272366"/>
              <a:gd name="connsiteX23" fmla="*/ 862013 w 1657496"/>
              <a:gd name="connsiteY23" fmla="*/ 675479 h 1272366"/>
              <a:gd name="connsiteX24" fmla="*/ 1028700 w 1657496"/>
              <a:gd name="connsiteY24" fmla="*/ 706435 h 1272366"/>
              <a:gd name="connsiteX25" fmla="*/ 1062037 w 1657496"/>
              <a:gd name="connsiteY25" fmla="*/ 565942 h 1272366"/>
              <a:gd name="connsiteX0" fmla="*/ 0 w 1393178"/>
              <a:gd name="connsiteY0" fmla="*/ 365916 h 1272366"/>
              <a:gd name="connsiteX1" fmla="*/ 76201 w 1393178"/>
              <a:gd name="connsiteY1" fmla="*/ 777873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393178"/>
              <a:gd name="connsiteY0" fmla="*/ 365916 h 1272366"/>
              <a:gd name="connsiteX1" fmla="*/ 44027 w 1393178"/>
              <a:gd name="connsiteY1" fmla="*/ 800854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429948"/>
              <a:gd name="connsiteY0" fmla="*/ 476225 h 1272366"/>
              <a:gd name="connsiteX1" fmla="*/ 80797 w 1429948"/>
              <a:gd name="connsiteY1" fmla="*/ 800854 h 1272366"/>
              <a:gd name="connsiteX2" fmla="*/ 334427 w 1429948"/>
              <a:gd name="connsiteY2" fmla="*/ 1116011 h 1272366"/>
              <a:gd name="connsiteX3" fmla="*/ 736858 w 1429948"/>
              <a:gd name="connsiteY3" fmla="*/ 1266029 h 1272366"/>
              <a:gd name="connsiteX4" fmla="*/ 1079759 w 1429948"/>
              <a:gd name="connsiteY4" fmla="*/ 1232692 h 1272366"/>
              <a:gd name="connsiteX5" fmla="*/ 1263115 w 1429948"/>
              <a:gd name="connsiteY5" fmla="*/ 1125536 h 1272366"/>
              <a:gd name="connsiteX6" fmla="*/ 1377415 w 1429948"/>
              <a:gd name="connsiteY6" fmla="*/ 975516 h 1272366"/>
              <a:gd name="connsiteX7" fmla="*/ 1429802 w 1429948"/>
              <a:gd name="connsiteY7" fmla="*/ 694529 h 1272366"/>
              <a:gd name="connsiteX8" fmla="*/ 1363127 w 1429948"/>
              <a:gd name="connsiteY8" fmla="*/ 342104 h 1272366"/>
              <a:gd name="connsiteX9" fmla="*/ 1155958 w 1429948"/>
              <a:gd name="connsiteY9" fmla="*/ 115886 h 1272366"/>
              <a:gd name="connsiteX10" fmla="*/ 834490 w 1429948"/>
              <a:gd name="connsiteY10" fmla="*/ 3966 h 1272366"/>
              <a:gd name="connsiteX11" fmla="*/ 520165 w 1429948"/>
              <a:gd name="connsiteY11" fmla="*/ 53973 h 1272366"/>
              <a:gd name="connsiteX12" fmla="*/ 303471 w 1429948"/>
              <a:gd name="connsiteY12" fmla="*/ 320673 h 1272366"/>
              <a:gd name="connsiteX13" fmla="*/ 341571 w 1429948"/>
              <a:gd name="connsiteY13" fmla="*/ 692148 h 1272366"/>
              <a:gd name="connsiteX14" fmla="*/ 522546 w 1429948"/>
              <a:gd name="connsiteY14" fmla="*/ 901698 h 1272366"/>
              <a:gd name="connsiteX15" fmla="*/ 798771 w 1429948"/>
              <a:gd name="connsiteY15" fmla="*/ 968373 h 1272366"/>
              <a:gd name="connsiteX16" fmla="*/ 1065471 w 1429948"/>
              <a:gd name="connsiteY16" fmla="*/ 863598 h 1272366"/>
              <a:gd name="connsiteX17" fmla="*/ 1115477 w 1429948"/>
              <a:gd name="connsiteY17" fmla="*/ 589754 h 1272366"/>
              <a:gd name="connsiteX18" fmla="*/ 1001177 w 1429948"/>
              <a:gd name="connsiteY18" fmla="*/ 380204 h 1272366"/>
              <a:gd name="connsiteX19" fmla="*/ 796389 w 1429948"/>
              <a:gd name="connsiteY19" fmla="*/ 292098 h 1272366"/>
              <a:gd name="connsiteX20" fmla="*/ 627321 w 1429948"/>
              <a:gd name="connsiteY20" fmla="*/ 368298 h 1272366"/>
              <a:gd name="connsiteX21" fmla="*/ 579696 w 1429948"/>
              <a:gd name="connsiteY21" fmla="*/ 511173 h 1272366"/>
              <a:gd name="connsiteX22" fmla="*/ 634465 w 1429948"/>
              <a:gd name="connsiteY22" fmla="*/ 675479 h 1272366"/>
              <a:gd name="connsiteX23" fmla="*/ 801152 w 1429948"/>
              <a:gd name="connsiteY23" fmla="*/ 706435 h 1272366"/>
              <a:gd name="connsiteX24" fmla="*/ 834489 w 1429948"/>
              <a:gd name="connsiteY24" fmla="*/ 565942 h 1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9948" h="1272366">
                <a:moveTo>
                  <a:pt x="0" y="476225"/>
                </a:moveTo>
                <a:cubicBezTo>
                  <a:pt x="4762" y="568300"/>
                  <a:pt x="25059" y="694223"/>
                  <a:pt x="80797" y="800854"/>
                </a:cubicBezTo>
                <a:cubicBezTo>
                  <a:pt x="136535" y="907485"/>
                  <a:pt x="225084" y="1038482"/>
                  <a:pt x="334427" y="1116011"/>
                </a:cubicBezTo>
                <a:cubicBezTo>
                  <a:pt x="443770" y="1193540"/>
                  <a:pt x="612636" y="1246582"/>
                  <a:pt x="736858" y="1266029"/>
                </a:cubicBezTo>
                <a:cubicBezTo>
                  <a:pt x="861080" y="1285476"/>
                  <a:pt x="992050" y="1256107"/>
                  <a:pt x="1079759" y="1232692"/>
                </a:cubicBezTo>
                <a:cubicBezTo>
                  <a:pt x="1167468" y="1209277"/>
                  <a:pt x="1213506" y="1168399"/>
                  <a:pt x="1263115" y="1125536"/>
                </a:cubicBezTo>
                <a:cubicBezTo>
                  <a:pt x="1312724" y="1082673"/>
                  <a:pt x="1349634" y="1047350"/>
                  <a:pt x="1377415" y="975516"/>
                </a:cubicBezTo>
                <a:cubicBezTo>
                  <a:pt x="1405196" y="903682"/>
                  <a:pt x="1432183" y="800098"/>
                  <a:pt x="1429802" y="694529"/>
                </a:cubicBezTo>
                <a:cubicBezTo>
                  <a:pt x="1427421" y="588960"/>
                  <a:pt x="1408768" y="438544"/>
                  <a:pt x="1363127" y="342104"/>
                </a:cubicBezTo>
                <a:cubicBezTo>
                  <a:pt x="1317486" y="245664"/>
                  <a:pt x="1244064" y="172242"/>
                  <a:pt x="1155958" y="115886"/>
                </a:cubicBezTo>
                <a:cubicBezTo>
                  <a:pt x="1067852" y="59530"/>
                  <a:pt x="940456" y="14285"/>
                  <a:pt x="834490" y="3966"/>
                </a:cubicBezTo>
                <a:cubicBezTo>
                  <a:pt x="728524" y="-6353"/>
                  <a:pt x="608668" y="1189"/>
                  <a:pt x="520165" y="53973"/>
                </a:cubicBezTo>
                <a:cubicBezTo>
                  <a:pt x="431662" y="106757"/>
                  <a:pt x="333237" y="214310"/>
                  <a:pt x="303471" y="320673"/>
                </a:cubicBezTo>
                <a:cubicBezTo>
                  <a:pt x="273705" y="427036"/>
                  <a:pt x="305059" y="595311"/>
                  <a:pt x="341571" y="692148"/>
                </a:cubicBezTo>
                <a:cubicBezTo>
                  <a:pt x="378083" y="788985"/>
                  <a:pt x="446346" y="855661"/>
                  <a:pt x="522546" y="901698"/>
                </a:cubicBezTo>
                <a:cubicBezTo>
                  <a:pt x="598746" y="947736"/>
                  <a:pt x="708284" y="974723"/>
                  <a:pt x="798771" y="968373"/>
                </a:cubicBezTo>
                <a:cubicBezTo>
                  <a:pt x="889258" y="962023"/>
                  <a:pt x="1012687" y="926701"/>
                  <a:pt x="1065471" y="863598"/>
                </a:cubicBezTo>
                <a:cubicBezTo>
                  <a:pt x="1118255" y="800495"/>
                  <a:pt x="1126193" y="670320"/>
                  <a:pt x="1115477" y="589754"/>
                </a:cubicBezTo>
                <a:cubicBezTo>
                  <a:pt x="1104761" y="509188"/>
                  <a:pt x="1054358" y="429813"/>
                  <a:pt x="1001177" y="380204"/>
                </a:cubicBezTo>
                <a:cubicBezTo>
                  <a:pt x="947996" y="330595"/>
                  <a:pt x="858698" y="294082"/>
                  <a:pt x="796389" y="292098"/>
                </a:cubicBezTo>
                <a:cubicBezTo>
                  <a:pt x="734080" y="290114"/>
                  <a:pt x="663437" y="331786"/>
                  <a:pt x="627321" y="368298"/>
                </a:cubicBezTo>
                <a:cubicBezTo>
                  <a:pt x="591206" y="404811"/>
                  <a:pt x="578505" y="459976"/>
                  <a:pt x="579696" y="511173"/>
                </a:cubicBezTo>
                <a:cubicBezTo>
                  <a:pt x="580887" y="562370"/>
                  <a:pt x="597556" y="642935"/>
                  <a:pt x="634465" y="675479"/>
                </a:cubicBezTo>
                <a:cubicBezTo>
                  <a:pt x="671374" y="708023"/>
                  <a:pt x="767815" y="724691"/>
                  <a:pt x="801152" y="706435"/>
                </a:cubicBezTo>
                <a:cubicBezTo>
                  <a:pt x="834489" y="688179"/>
                  <a:pt x="852745" y="632617"/>
                  <a:pt x="834489" y="565942"/>
                </a:cubicBezTo>
              </a:path>
            </a:pathLst>
          </a:custGeom>
          <a:noFill/>
          <a:ln w="25400" cap="rnd">
            <a:gradFill flip="none" rotWithShape="1">
              <a:gsLst>
                <a:gs pos="21000">
                  <a:schemeClr val="accent1">
                    <a:lumMod val="50000"/>
                  </a:schemeClr>
                </a:gs>
                <a:gs pos="5400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31337"/>
                      <a:gd name="connsiteY0" fmla="*/ 246855 h 1272366"/>
                      <a:gd name="connsiteX1" fmla="*/ 264318 w 1631337"/>
                      <a:gd name="connsiteY1" fmla="*/ 365916 h 1272366"/>
                      <a:gd name="connsiteX2" fmla="*/ 340519 w 1631337"/>
                      <a:gd name="connsiteY2" fmla="*/ 777873 h 1272366"/>
                      <a:gd name="connsiteX3" fmla="*/ 561975 w 1631337"/>
                      <a:gd name="connsiteY3" fmla="*/ 1116011 h 1272366"/>
                      <a:gd name="connsiteX4" fmla="*/ 964406 w 1631337"/>
                      <a:gd name="connsiteY4" fmla="*/ 1266029 h 1272366"/>
                      <a:gd name="connsiteX5" fmla="*/ 1307307 w 1631337"/>
                      <a:gd name="connsiteY5" fmla="*/ 1232692 h 1272366"/>
                      <a:gd name="connsiteX6" fmla="*/ 1490663 w 1631337"/>
                      <a:gd name="connsiteY6" fmla="*/ 1125536 h 1272366"/>
                      <a:gd name="connsiteX7" fmla="*/ 1585913 w 1631337"/>
                      <a:gd name="connsiteY7" fmla="*/ 996948 h 1272366"/>
                      <a:gd name="connsiteX8" fmla="*/ 1631156 w 1631337"/>
                      <a:gd name="connsiteY8" fmla="*/ 701673 h 1272366"/>
                      <a:gd name="connsiteX9" fmla="*/ 1590675 w 1631337"/>
                      <a:gd name="connsiteY9" fmla="*/ 342104 h 1272366"/>
                      <a:gd name="connsiteX10" fmla="*/ 1383506 w 1631337"/>
                      <a:gd name="connsiteY10" fmla="*/ 115886 h 1272366"/>
                      <a:gd name="connsiteX11" fmla="*/ 1062038 w 1631337"/>
                      <a:gd name="connsiteY11" fmla="*/ 3966 h 1272366"/>
                      <a:gd name="connsiteX12" fmla="*/ 747713 w 1631337"/>
                      <a:gd name="connsiteY12" fmla="*/ 53973 h 1272366"/>
                      <a:gd name="connsiteX13" fmla="*/ 531019 w 1631337"/>
                      <a:gd name="connsiteY13" fmla="*/ 320673 h 1272366"/>
                      <a:gd name="connsiteX14" fmla="*/ 569119 w 1631337"/>
                      <a:gd name="connsiteY14" fmla="*/ 692148 h 1272366"/>
                      <a:gd name="connsiteX15" fmla="*/ 750094 w 1631337"/>
                      <a:gd name="connsiteY15" fmla="*/ 901698 h 1272366"/>
                      <a:gd name="connsiteX16" fmla="*/ 1026319 w 1631337"/>
                      <a:gd name="connsiteY16" fmla="*/ 968373 h 1272366"/>
                      <a:gd name="connsiteX17" fmla="*/ 1293019 w 1631337"/>
                      <a:gd name="connsiteY17" fmla="*/ 863598 h 1272366"/>
                      <a:gd name="connsiteX18" fmla="*/ 1343025 w 1631337"/>
                      <a:gd name="connsiteY18" fmla="*/ 589754 h 1272366"/>
                      <a:gd name="connsiteX19" fmla="*/ 1228725 w 1631337"/>
                      <a:gd name="connsiteY19" fmla="*/ 380204 h 1272366"/>
                      <a:gd name="connsiteX20" fmla="*/ 1023937 w 1631337"/>
                      <a:gd name="connsiteY20" fmla="*/ 292098 h 1272366"/>
                      <a:gd name="connsiteX21" fmla="*/ 854869 w 1631337"/>
                      <a:gd name="connsiteY21" fmla="*/ 368298 h 1272366"/>
                      <a:gd name="connsiteX22" fmla="*/ 807244 w 1631337"/>
                      <a:gd name="connsiteY22" fmla="*/ 511173 h 1272366"/>
                      <a:gd name="connsiteX23" fmla="*/ 862013 w 1631337"/>
                      <a:gd name="connsiteY23" fmla="*/ 675479 h 1272366"/>
                      <a:gd name="connsiteX24" fmla="*/ 1028700 w 1631337"/>
                      <a:gd name="connsiteY24" fmla="*/ 706435 h 1272366"/>
                      <a:gd name="connsiteX25" fmla="*/ 1062037 w 1631337"/>
                      <a:gd name="connsiteY25" fmla="*/ 565942 h 1272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631337" h="1272366" extrusionOk="0">
                        <a:moveTo>
                          <a:pt x="0" y="246855"/>
                        </a:moveTo>
                        <a:cubicBezTo>
                          <a:pt x="-11807" y="250533"/>
                          <a:pt x="254754" y="275643"/>
                          <a:pt x="264318" y="365916"/>
                        </a:cubicBezTo>
                        <a:cubicBezTo>
                          <a:pt x="271531" y="458507"/>
                          <a:pt x="279782" y="653211"/>
                          <a:pt x="340519" y="777873"/>
                        </a:cubicBezTo>
                        <a:cubicBezTo>
                          <a:pt x="373194" y="919426"/>
                          <a:pt x="456223" y="1044438"/>
                          <a:pt x="561975" y="1116011"/>
                        </a:cubicBezTo>
                        <a:cubicBezTo>
                          <a:pt x="657363" y="1192668"/>
                          <a:pt x="849601" y="1251081"/>
                          <a:pt x="964406" y="1266029"/>
                        </a:cubicBezTo>
                        <a:cubicBezTo>
                          <a:pt x="1101372" y="1286988"/>
                          <a:pt x="1225396" y="1244174"/>
                          <a:pt x="1307307" y="1232692"/>
                        </a:cubicBezTo>
                        <a:cubicBezTo>
                          <a:pt x="1384530" y="1207671"/>
                          <a:pt x="1442003" y="1166923"/>
                          <a:pt x="1490663" y="1125536"/>
                        </a:cubicBezTo>
                        <a:cubicBezTo>
                          <a:pt x="1536865" y="1084030"/>
                          <a:pt x="1561789" y="1068577"/>
                          <a:pt x="1585913" y="996948"/>
                        </a:cubicBezTo>
                        <a:cubicBezTo>
                          <a:pt x="1623677" y="934337"/>
                          <a:pt x="1639184" y="812935"/>
                          <a:pt x="1631156" y="701673"/>
                        </a:cubicBezTo>
                        <a:cubicBezTo>
                          <a:pt x="1619866" y="590578"/>
                          <a:pt x="1639911" y="446246"/>
                          <a:pt x="1590675" y="342104"/>
                        </a:cubicBezTo>
                        <a:cubicBezTo>
                          <a:pt x="1559709" y="259819"/>
                          <a:pt x="1473613" y="192968"/>
                          <a:pt x="1383506" y="115886"/>
                        </a:cubicBezTo>
                        <a:cubicBezTo>
                          <a:pt x="1297199" y="62301"/>
                          <a:pt x="1176744" y="24991"/>
                          <a:pt x="1062038" y="3966"/>
                        </a:cubicBezTo>
                        <a:cubicBezTo>
                          <a:pt x="969639" y="-18231"/>
                          <a:pt x="838428" y="-9216"/>
                          <a:pt x="747713" y="53973"/>
                        </a:cubicBezTo>
                        <a:cubicBezTo>
                          <a:pt x="648369" y="108537"/>
                          <a:pt x="555165" y="210433"/>
                          <a:pt x="531019" y="320673"/>
                        </a:cubicBezTo>
                        <a:cubicBezTo>
                          <a:pt x="496041" y="426666"/>
                          <a:pt x="529254" y="588476"/>
                          <a:pt x="569119" y="692148"/>
                        </a:cubicBezTo>
                        <a:cubicBezTo>
                          <a:pt x="606012" y="783831"/>
                          <a:pt x="658586" y="864600"/>
                          <a:pt x="750094" y="901698"/>
                        </a:cubicBezTo>
                        <a:cubicBezTo>
                          <a:pt x="824378" y="951161"/>
                          <a:pt x="937163" y="975712"/>
                          <a:pt x="1026319" y="968373"/>
                        </a:cubicBezTo>
                        <a:cubicBezTo>
                          <a:pt x="1116340" y="973106"/>
                          <a:pt x="1251435" y="920058"/>
                          <a:pt x="1293019" y="863598"/>
                        </a:cubicBezTo>
                        <a:cubicBezTo>
                          <a:pt x="1345045" y="801699"/>
                          <a:pt x="1341815" y="670956"/>
                          <a:pt x="1343025" y="589754"/>
                        </a:cubicBezTo>
                        <a:cubicBezTo>
                          <a:pt x="1333810" y="512160"/>
                          <a:pt x="1276207" y="432819"/>
                          <a:pt x="1228725" y="380204"/>
                        </a:cubicBezTo>
                        <a:cubicBezTo>
                          <a:pt x="1176063" y="327627"/>
                          <a:pt x="1076527" y="293532"/>
                          <a:pt x="1023937" y="292098"/>
                        </a:cubicBezTo>
                        <a:cubicBezTo>
                          <a:pt x="962719" y="291054"/>
                          <a:pt x="889002" y="337774"/>
                          <a:pt x="854869" y="368298"/>
                        </a:cubicBezTo>
                        <a:cubicBezTo>
                          <a:pt x="814223" y="413906"/>
                          <a:pt x="805619" y="459401"/>
                          <a:pt x="807244" y="511173"/>
                        </a:cubicBezTo>
                        <a:cubicBezTo>
                          <a:pt x="817410" y="565182"/>
                          <a:pt x="825028" y="641357"/>
                          <a:pt x="862013" y="675479"/>
                        </a:cubicBezTo>
                        <a:cubicBezTo>
                          <a:pt x="899976" y="708687"/>
                          <a:pt x="992014" y="725426"/>
                          <a:pt x="1028700" y="706435"/>
                        </a:cubicBezTo>
                        <a:cubicBezTo>
                          <a:pt x="1059462" y="696205"/>
                          <a:pt x="1076787" y="621575"/>
                          <a:pt x="1062037" y="5659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4CD0D1E-929E-4CC1-9489-0BD91F0C412F}"/>
              </a:ext>
            </a:extLst>
          </p:cNvPr>
          <p:cNvSpPr/>
          <p:nvPr/>
        </p:nvSpPr>
        <p:spPr>
          <a:xfrm rot="16200000">
            <a:off x="5385848" y="3344459"/>
            <a:ext cx="364559" cy="324384"/>
          </a:xfrm>
          <a:custGeom>
            <a:avLst/>
            <a:gdLst>
              <a:gd name="connsiteX0" fmla="*/ 3894 w 1271386"/>
              <a:gd name="connsiteY0" fmla="*/ 167793 h 1229491"/>
              <a:gd name="connsiteX1" fmla="*/ 32469 w 1271386"/>
              <a:gd name="connsiteY1" fmla="*/ 720243 h 1229491"/>
              <a:gd name="connsiteX2" fmla="*/ 242019 w 1271386"/>
              <a:gd name="connsiteY2" fmla="*/ 1091718 h 1229491"/>
              <a:gd name="connsiteX3" fmla="*/ 661119 w 1271386"/>
              <a:gd name="connsiteY3" fmla="*/ 1225068 h 1229491"/>
              <a:gd name="connsiteX4" fmla="*/ 1013544 w 1271386"/>
              <a:gd name="connsiteY4" fmla="*/ 1186968 h 1229491"/>
              <a:gd name="connsiteX5" fmla="*/ 1175469 w 1271386"/>
              <a:gd name="connsiteY5" fmla="*/ 1082193 h 1229491"/>
              <a:gd name="connsiteX6" fmla="*/ 1223094 w 1271386"/>
              <a:gd name="connsiteY6" fmla="*/ 910743 h 1229491"/>
              <a:gd name="connsiteX7" fmla="*/ 1270719 w 1271386"/>
              <a:gd name="connsiteY7" fmla="*/ 624993 h 1229491"/>
              <a:gd name="connsiteX8" fmla="*/ 1242144 w 1271386"/>
              <a:gd name="connsiteY8" fmla="*/ 272568 h 1229491"/>
              <a:gd name="connsiteX9" fmla="*/ 1127844 w 1271386"/>
              <a:gd name="connsiteY9" fmla="*/ 101118 h 1229491"/>
              <a:gd name="connsiteX10" fmla="*/ 718269 w 1271386"/>
              <a:gd name="connsiteY10" fmla="*/ 34443 h 1229491"/>
              <a:gd name="connsiteX11" fmla="*/ 461094 w 1271386"/>
              <a:gd name="connsiteY11" fmla="*/ 15393 h 1229491"/>
              <a:gd name="connsiteX12" fmla="*/ 222969 w 1271386"/>
              <a:gd name="connsiteY12" fmla="*/ 263043 h 1229491"/>
              <a:gd name="connsiteX13" fmla="*/ 261069 w 1271386"/>
              <a:gd name="connsiteY13" fmla="*/ 634518 h 1229491"/>
              <a:gd name="connsiteX14" fmla="*/ 442044 w 1271386"/>
              <a:gd name="connsiteY14" fmla="*/ 844068 h 1229491"/>
              <a:gd name="connsiteX15" fmla="*/ 718269 w 1271386"/>
              <a:gd name="connsiteY15" fmla="*/ 910743 h 1229491"/>
              <a:gd name="connsiteX16" fmla="*/ 984969 w 1271386"/>
              <a:gd name="connsiteY16" fmla="*/ 805968 h 1229491"/>
              <a:gd name="connsiteX17" fmla="*/ 994494 w 1271386"/>
              <a:gd name="connsiteY17" fmla="*/ 529743 h 1229491"/>
              <a:gd name="connsiteX18" fmla="*/ 870669 w 1271386"/>
              <a:gd name="connsiteY18" fmla="*/ 329718 h 1229491"/>
              <a:gd name="connsiteX19" fmla="*/ 670644 w 1271386"/>
              <a:gd name="connsiteY19" fmla="*/ 234468 h 1229491"/>
              <a:gd name="connsiteX20" fmla="*/ 546819 w 1271386"/>
              <a:gd name="connsiteY20" fmla="*/ 310668 h 1229491"/>
              <a:gd name="connsiteX21" fmla="*/ 499194 w 1271386"/>
              <a:gd name="connsiteY21" fmla="*/ 453543 h 1229491"/>
              <a:gd name="connsiteX22" fmla="*/ 537294 w 1271386"/>
              <a:gd name="connsiteY22" fmla="*/ 596418 h 1229491"/>
              <a:gd name="connsiteX23" fmla="*/ 756369 w 1271386"/>
              <a:gd name="connsiteY23" fmla="*/ 682143 h 1229491"/>
              <a:gd name="connsiteX24" fmla="*/ 756369 w 1271386"/>
              <a:gd name="connsiteY24" fmla="*/ 539268 h 1229491"/>
              <a:gd name="connsiteX0" fmla="*/ 3894 w 1271386"/>
              <a:gd name="connsiteY0" fmla="*/ 224968 h 1286666"/>
              <a:gd name="connsiteX1" fmla="*/ 32469 w 1271386"/>
              <a:gd name="connsiteY1" fmla="*/ 777418 h 1286666"/>
              <a:gd name="connsiteX2" fmla="*/ 242019 w 1271386"/>
              <a:gd name="connsiteY2" fmla="*/ 1148893 h 1286666"/>
              <a:gd name="connsiteX3" fmla="*/ 661119 w 1271386"/>
              <a:gd name="connsiteY3" fmla="*/ 1282243 h 1286666"/>
              <a:gd name="connsiteX4" fmla="*/ 1013544 w 1271386"/>
              <a:gd name="connsiteY4" fmla="*/ 1244143 h 1286666"/>
              <a:gd name="connsiteX5" fmla="*/ 1175469 w 1271386"/>
              <a:gd name="connsiteY5" fmla="*/ 1139368 h 1286666"/>
              <a:gd name="connsiteX6" fmla="*/ 1223094 w 1271386"/>
              <a:gd name="connsiteY6" fmla="*/ 967918 h 1286666"/>
              <a:gd name="connsiteX7" fmla="*/ 1270719 w 1271386"/>
              <a:gd name="connsiteY7" fmla="*/ 682168 h 1286666"/>
              <a:gd name="connsiteX8" fmla="*/ 1242144 w 1271386"/>
              <a:gd name="connsiteY8" fmla="*/ 329743 h 1286666"/>
              <a:gd name="connsiteX9" fmla="*/ 1127844 w 1271386"/>
              <a:gd name="connsiteY9" fmla="*/ 158293 h 1286666"/>
              <a:gd name="connsiteX10" fmla="*/ 753988 w 1271386"/>
              <a:gd name="connsiteY10" fmla="*/ 3511 h 1286666"/>
              <a:gd name="connsiteX11" fmla="*/ 461094 w 1271386"/>
              <a:gd name="connsiteY11" fmla="*/ 72568 h 1286666"/>
              <a:gd name="connsiteX12" fmla="*/ 222969 w 1271386"/>
              <a:gd name="connsiteY12" fmla="*/ 320218 h 1286666"/>
              <a:gd name="connsiteX13" fmla="*/ 261069 w 1271386"/>
              <a:gd name="connsiteY13" fmla="*/ 691693 h 1286666"/>
              <a:gd name="connsiteX14" fmla="*/ 442044 w 1271386"/>
              <a:gd name="connsiteY14" fmla="*/ 901243 h 1286666"/>
              <a:gd name="connsiteX15" fmla="*/ 718269 w 1271386"/>
              <a:gd name="connsiteY15" fmla="*/ 967918 h 1286666"/>
              <a:gd name="connsiteX16" fmla="*/ 984969 w 1271386"/>
              <a:gd name="connsiteY16" fmla="*/ 863143 h 1286666"/>
              <a:gd name="connsiteX17" fmla="*/ 994494 w 1271386"/>
              <a:gd name="connsiteY17" fmla="*/ 586918 h 1286666"/>
              <a:gd name="connsiteX18" fmla="*/ 870669 w 1271386"/>
              <a:gd name="connsiteY18" fmla="*/ 386893 h 1286666"/>
              <a:gd name="connsiteX19" fmla="*/ 670644 w 1271386"/>
              <a:gd name="connsiteY19" fmla="*/ 291643 h 1286666"/>
              <a:gd name="connsiteX20" fmla="*/ 546819 w 1271386"/>
              <a:gd name="connsiteY20" fmla="*/ 367843 h 1286666"/>
              <a:gd name="connsiteX21" fmla="*/ 499194 w 1271386"/>
              <a:gd name="connsiteY21" fmla="*/ 510718 h 1286666"/>
              <a:gd name="connsiteX22" fmla="*/ 537294 w 1271386"/>
              <a:gd name="connsiteY22" fmla="*/ 653593 h 1286666"/>
              <a:gd name="connsiteX23" fmla="*/ 756369 w 1271386"/>
              <a:gd name="connsiteY23" fmla="*/ 739318 h 1286666"/>
              <a:gd name="connsiteX24" fmla="*/ 756369 w 1271386"/>
              <a:gd name="connsiteY24" fmla="*/ 596443 h 1286666"/>
              <a:gd name="connsiteX0" fmla="*/ 3894 w 1271228"/>
              <a:gd name="connsiteY0" fmla="*/ 224696 h 1286394"/>
              <a:gd name="connsiteX1" fmla="*/ 32469 w 1271228"/>
              <a:gd name="connsiteY1" fmla="*/ 777146 h 1286394"/>
              <a:gd name="connsiteX2" fmla="*/ 242019 w 1271228"/>
              <a:gd name="connsiteY2" fmla="*/ 1148621 h 1286394"/>
              <a:gd name="connsiteX3" fmla="*/ 661119 w 1271228"/>
              <a:gd name="connsiteY3" fmla="*/ 1281971 h 1286394"/>
              <a:gd name="connsiteX4" fmla="*/ 1013544 w 1271228"/>
              <a:gd name="connsiteY4" fmla="*/ 1243871 h 1286394"/>
              <a:gd name="connsiteX5" fmla="*/ 1175469 w 1271228"/>
              <a:gd name="connsiteY5" fmla="*/ 1139096 h 1286394"/>
              <a:gd name="connsiteX6" fmla="*/ 1223094 w 1271228"/>
              <a:gd name="connsiteY6" fmla="*/ 967646 h 1286394"/>
              <a:gd name="connsiteX7" fmla="*/ 1270719 w 1271228"/>
              <a:gd name="connsiteY7" fmla="*/ 681896 h 1286394"/>
              <a:gd name="connsiteX8" fmla="*/ 1242144 w 1271228"/>
              <a:gd name="connsiteY8" fmla="*/ 329471 h 1286394"/>
              <a:gd name="connsiteX9" fmla="*/ 1151656 w 1271228"/>
              <a:gd name="connsiteY9" fmla="*/ 153259 h 1286394"/>
              <a:gd name="connsiteX10" fmla="*/ 753988 w 1271228"/>
              <a:gd name="connsiteY10" fmla="*/ 3239 h 1286394"/>
              <a:gd name="connsiteX11" fmla="*/ 461094 w 1271228"/>
              <a:gd name="connsiteY11" fmla="*/ 72296 h 1286394"/>
              <a:gd name="connsiteX12" fmla="*/ 222969 w 1271228"/>
              <a:gd name="connsiteY12" fmla="*/ 319946 h 1286394"/>
              <a:gd name="connsiteX13" fmla="*/ 261069 w 1271228"/>
              <a:gd name="connsiteY13" fmla="*/ 691421 h 1286394"/>
              <a:gd name="connsiteX14" fmla="*/ 442044 w 1271228"/>
              <a:gd name="connsiteY14" fmla="*/ 900971 h 1286394"/>
              <a:gd name="connsiteX15" fmla="*/ 718269 w 1271228"/>
              <a:gd name="connsiteY15" fmla="*/ 967646 h 1286394"/>
              <a:gd name="connsiteX16" fmla="*/ 984969 w 1271228"/>
              <a:gd name="connsiteY16" fmla="*/ 862871 h 1286394"/>
              <a:gd name="connsiteX17" fmla="*/ 994494 w 1271228"/>
              <a:gd name="connsiteY17" fmla="*/ 586646 h 1286394"/>
              <a:gd name="connsiteX18" fmla="*/ 870669 w 1271228"/>
              <a:gd name="connsiteY18" fmla="*/ 386621 h 1286394"/>
              <a:gd name="connsiteX19" fmla="*/ 670644 w 1271228"/>
              <a:gd name="connsiteY19" fmla="*/ 291371 h 1286394"/>
              <a:gd name="connsiteX20" fmla="*/ 546819 w 1271228"/>
              <a:gd name="connsiteY20" fmla="*/ 367571 h 1286394"/>
              <a:gd name="connsiteX21" fmla="*/ 499194 w 1271228"/>
              <a:gd name="connsiteY21" fmla="*/ 510446 h 1286394"/>
              <a:gd name="connsiteX22" fmla="*/ 537294 w 1271228"/>
              <a:gd name="connsiteY22" fmla="*/ 653321 h 1286394"/>
              <a:gd name="connsiteX23" fmla="*/ 756369 w 1271228"/>
              <a:gd name="connsiteY23" fmla="*/ 739046 h 1286394"/>
              <a:gd name="connsiteX24" fmla="*/ 756369 w 1271228"/>
              <a:gd name="connsiteY24" fmla="*/ 596171 h 1286394"/>
              <a:gd name="connsiteX0" fmla="*/ 3894 w 1290683"/>
              <a:gd name="connsiteY0" fmla="*/ 224696 h 1286394"/>
              <a:gd name="connsiteX1" fmla="*/ 32469 w 1290683"/>
              <a:gd name="connsiteY1" fmla="*/ 777146 h 1286394"/>
              <a:gd name="connsiteX2" fmla="*/ 242019 w 1290683"/>
              <a:gd name="connsiteY2" fmla="*/ 1148621 h 1286394"/>
              <a:gd name="connsiteX3" fmla="*/ 661119 w 1290683"/>
              <a:gd name="connsiteY3" fmla="*/ 1281971 h 1286394"/>
              <a:gd name="connsiteX4" fmla="*/ 1013544 w 1290683"/>
              <a:gd name="connsiteY4" fmla="*/ 1243871 h 1286394"/>
              <a:gd name="connsiteX5" fmla="*/ 1175469 w 1290683"/>
              <a:gd name="connsiteY5" fmla="*/ 1139096 h 1286394"/>
              <a:gd name="connsiteX6" fmla="*/ 1223094 w 1290683"/>
              <a:gd name="connsiteY6" fmla="*/ 967646 h 1286394"/>
              <a:gd name="connsiteX7" fmla="*/ 1270719 w 1290683"/>
              <a:gd name="connsiteY7" fmla="*/ 681896 h 1286394"/>
              <a:gd name="connsiteX8" fmla="*/ 1282625 w 1290683"/>
              <a:gd name="connsiteY8" fmla="*/ 341377 h 1286394"/>
              <a:gd name="connsiteX9" fmla="*/ 1151656 w 1290683"/>
              <a:gd name="connsiteY9" fmla="*/ 153259 h 1286394"/>
              <a:gd name="connsiteX10" fmla="*/ 753988 w 1290683"/>
              <a:gd name="connsiteY10" fmla="*/ 3239 h 1286394"/>
              <a:gd name="connsiteX11" fmla="*/ 461094 w 1290683"/>
              <a:gd name="connsiteY11" fmla="*/ 72296 h 1286394"/>
              <a:gd name="connsiteX12" fmla="*/ 222969 w 1290683"/>
              <a:gd name="connsiteY12" fmla="*/ 319946 h 1286394"/>
              <a:gd name="connsiteX13" fmla="*/ 261069 w 1290683"/>
              <a:gd name="connsiteY13" fmla="*/ 691421 h 1286394"/>
              <a:gd name="connsiteX14" fmla="*/ 442044 w 1290683"/>
              <a:gd name="connsiteY14" fmla="*/ 900971 h 1286394"/>
              <a:gd name="connsiteX15" fmla="*/ 718269 w 1290683"/>
              <a:gd name="connsiteY15" fmla="*/ 967646 h 1286394"/>
              <a:gd name="connsiteX16" fmla="*/ 984969 w 1290683"/>
              <a:gd name="connsiteY16" fmla="*/ 862871 h 1286394"/>
              <a:gd name="connsiteX17" fmla="*/ 994494 w 1290683"/>
              <a:gd name="connsiteY17" fmla="*/ 586646 h 1286394"/>
              <a:gd name="connsiteX18" fmla="*/ 870669 w 1290683"/>
              <a:gd name="connsiteY18" fmla="*/ 386621 h 1286394"/>
              <a:gd name="connsiteX19" fmla="*/ 670644 w 1290683"/>
              <a:gd name="connsiteY19" fmla="*/ 291371 h 1286394"/>
              <a:gd name="connsiteX20" fmla="*/ 546819 w 1290683"/>
              <a:gd name="connsiteY20" fmla="*/ 367571 h 1286394"/>
              <a:gd name="connsiteX21" fmla="*/ 499194 w 1290683"/>
              <a:gd name="connsiteY21" fmla="*/ 510446 h 1286394"/>
              <a:gd name="connsiteX22" fmla="*/ 537294 w 1290683"/>
              <a:gd name="connsiteY22" fmla="*/ 653321 h 1286394"/>
              <a:gd name="connsiteX23" fmla="*/ 756369 w 1290683"/>
              <a:gd name="connsiteY23" fmla="*/ 739046 h 1286394"/>
              <a:gd name="connsiteX24" fmla="*/ 756369 w 1290683"/>
              <a:gd name="connsiteY24" fmla="*/ 596171 h 1286394"/>
              <a:gd name="connsiteX0" fmla="*/ 3894 w 1325536"/>
              <a:gd name="connsiteY0" fmla="*/ 224696 h 1286394"/>
              <a:gd name="connsiteX1" fmla="*/ 32469 w 1325536"/>
              <a:gd name="connsiteY1" fmla="*/ 777146 h 1286394"/>
              <a:gd name="connsiteX2" fmla="*/ 242019 w 1325536"/>
              <a:gd name="connsiteY2" fmla="*/ 1148621 h 1286394"/>
              <a:gd name="connsiteX3" fmla="*/ 661119 w 1325536"/>
              <a:gd name="connsiteY3" fmla="*/ 1281971 h 1286394"/>
              <a:gd name="connsiteX4" fmla="*/ 1013544 w 1325536"/>
              <a:gd name="connsiteY4" fmla="*/ 1243871 h 1286394"/>
              <a:gd name="connsiteX5" fmla="*/ 1175469 w 1325536"/>
              <a:gd name="connsiteY5" fmla="*/ 1139096 h 1286394"/>
              <a:gd name="connsiteX6" fmla="*/ 1223094 w 1325536"/>
              <a:gd name="connsiteY6" fmla="*/ 967646 h 1286394"/>
              <a:gd name="connsiteX7" fmla="*/ 1323106 w 1325536"/>
              <a:gd name="connsiteY7" fmla="*/ 700946 h 1286394"/>
              <a:gd name="connsiteX8" fmla="*/ 1282625 w 1325536"/>
              <a:gd name="connsiteY8" fmla="*/ 341377 h 1286394"/>
              <a:gd name="connsiteX9" fmla="*/ 1151656 w 1325536"/>
              <a:gd name="connsiteY9" fmla="*/ 153259 h 1286394"/>
              <a:gd name="connsiteX10" fmla="*/ 753988 w 1325536"/>
              <a:gd name="connsiteY10" fmla="*/ 3239 h 1286394"/>
              <a:gd name="connsiteX11" fmla="*/ 461094 w 1325536"/>
              <a:gd name="connsiteY11" fmla="*/ 72296 h 1286394"/>
              <a:gd name="connsiteX12" fmla="*/ 222969 w 1325536"/>
              <a:gd name="connsiteY12" fmla="*/ 319946 h 1286394"/>
              <a:gd name="connsiteX13" fmla="*/ 261069 w 1325536"/>
              <a:gd name="connsiteY13" fmla="*/ 691421 h 1286394"/>
              <a:gd name="connsiteX14" fmla="*/ 442044 w 1325536"/>
              <a:gd name="connsiteY14" fmla="*/ 900971 h 1286394"/>
              <a:gd name="connsiteX15" fmla="*/ 718269 w 1325536"/>
              <a:gd name="connsiteY15" fmla="*/ 967646 h 1286394"/>
              <a:gd name="connsiteX16" fmla="*/ 984969 w 1325536"/>
              <a:gd name="connsiteY16" fmla="*/ 862871 h 1286394"/>
              <a:gd name="connsiteX17" fmla="*/ 994494 w 1325536"/>
              <a:gd name="connsiteY17" fmla="*/ 586646 h 1286394"/>
              <a:gd name="connsiteX18" fmla="*/ 870669 w 1325536"/>
              <a:gd name="connsiteY18" fmla="*/ 386621 h 1286394"/>
              <a:gd name="connsiteX19" fmla="*/ 670644 w 1325536"/>
              <a:gd name="connsiteY19" fmla="*/ 291371 h 1286394"/>
              <a:gd name="connsiteX20" fmla="*/ 546819 w 1325536"/>
              <a:gd name="connsiteY20" fmla="*/ 367571 h 1286394"/>
              <a:gd name="connsiteX21" fmla="*/ 499194 w 1325536"/>
              <a:gd name="connsiteY21" fmla="*/ 510446 h 1286394"/>
              <a:gd name="connsiteX22" fmla="*/ 537294 w 1325536"/>
              <a:gd name="connsiteY22" fmla="*/ 653321 h 1286394"/>
              <a:gd name="connsiteX23" fmla="*/ 756369 w 1325536"/>
              <a:gd name="connsiteY23" fmla="*/ 739046 h 1286394"/>
              <a:gd name="connsiteX24" fmla="*/ 756369 w 1325536"/>
              <a:gd name="connsiteY24" fmla="*/ 596171 h 1286394"/>
              <a:gd name="connsiteX0" fmla="*/ 3894 w 1323140"/>
              <a:gd name="connsiteY0" fmla="*/ 224696 h 1286394"/>
              <a:gd name="connsiteX1" fmla="*/ 32469 w 1323140"/>
              <a:gd name="connsiteY1" fmla="*/ 777146 h 1286394"/>
              <a:gd name="connsiteX2" fmla="*/ 242019 w 1323140"/>
              <a:gd name="connsiteY2" fmla="*/ 1148621 h 1286394"/>
              <a:gd name="connsiteX3" fmla="*/ 661119 w 1323140"/>
              <a:gd name="connsiteY3" fmla="*/ 1281971 h 1286394"/>
              <a:gd name="connsiteX4" fmla="*/ 1013544 w 1323140"/>
              <a:gd name="connsiteY4" fmla="*/ 1243871 h 1286394"/>
              <a:gd name="connsiteX5" fmla="*/ 1175469 w 1323140"/>
              <a:gd name="connsiteY5" fmla="*/ 1139096 h 1286394"/>
              <a:gd name="connsiteX6" fmla="*/ 1277863 w 1323140"/>
              <a:gd name="connsiteY6" fmla="*/ 996221 h 1286394"/>
              <a:gd name="connsiteX7" fmla="*/ 1323106 w 1323140"/>
              <a:gd name="connsiteY7" fmla="*/ 700946 h 1286394"/>
              <a:gd name="connsiteX8" fmla="*/ 1282625 w 1323140"/>
              <a:gd name="connsiteY8" fmla="*/ 341377 h 1286394"/>
              <a:gd name="connsiteX9" fmla="*/ 1151656 w 1323140"/>
              <a:gd name="connsiteY9" fmla="*/ 153259 h 1286394"/>
              <a:gd name="connsiteX10" fmla="*/ 753988 w 1323140"/>
              <a:gd name="connsiteY10" fmla="*/ 3239 h 1286394"/>
              <a:gd name="connsiteX11" fmla="*/ 461094 w 1323140"/>
              <a:gd name="connsiteY11" fmla="*/ 72296 h 1286394"/>
              <a:gd name="connsiteX12" fmla="*/ 222969 w 1323140"/>
              <a:gd name="connsiteY12" fmla="*/ 319946 h 1286394"/>
              <a:gd name="connsiteX13" fmla="*/ 261069 w 1323140"/>
              <a:gd name="connsiteY13" fmla="*/ 691421 h 1286394"/>
              <a:gd name="connsiteX14" fmla="*/ 442044 w 1323140"/>
              <a:gd name="connsiteY14" fmla="*/ 900971 h 1286394"/>
              <a:gd name="connsiteX15" fmla="*/ 718269 w 1323140"/>
              <a:gd name="connsiteY15" fmla="*/ 967646 h 1286394"/>
              <a:gd name="connsiteX16" fmla="*/ 984969 w 1323140"/>
              <a:gd name="connsiteY16" fmla="*/ 862871 h 1286394"/>
              <a:gd name="connsiteX17" fmla="*/ 994494 w 1323140"/>
              <a:gd name="connsiteY17" fmla="*/ 586646 h 1286394"/>
              <a:gd name="connsiteX18" fmla="*/ 870669 w 1323140"/>
              <a:gd name="connsiteY18" fmla="*/ 386621 h 1286394"/>
              <a:gd name="connsiteX19" fmla="*/ 670644 w 1323140"/>
              <a:gd name="connsiteY19" fmla="*/ 291371 h 1286394"/>
              <a:gd name="connsiteX20" fmla="*/ 546819 w 1323140"/>
              <a:gd name="connsiteY20" fmla="*/ 367571 h 1286394"/>
              <a:gd name="connsiteX21" fmla="*/ 499194 w 1323140"/>
              <a:gd name="connsiteY21" fmla="*/ 510446 h 1286394"/>
              <a:gd name="connsiteX22" fmla="*/ 537294 w 1323140"/>
              <a:gd name="connsiteY22" fmla="*/ 653321 h 1286394"/>
              <a:gd name="connsiteX23" fmla="*/ 756369 w 1323140"/>
              <a:gd name="connsiteY23" fmla="*/ 739046 h 1286394"/>
              <a:gd name="connsiteX24" fmla="*/ 756369 w 1323140"/>
              <a:gd name="connsiteY24" fmla="*/ 596171 h 1286394"/>
              <a:gd name="connsiteX0" fmla="*/ 26698 w 1345944"/>
              <a:gd name="connsiteY0" fmla="*/ 224696 h 1286394"/>
              <a:gd name="connsiteX1" fmla="*/ 503 w 1345944"/>
              <a:gd name="connsiteY1" fmla="*/ 360427 h 1286394"/>
              <a:gd name="connsiteX2" fmla="*/ 55273 w 1345944"/>
              <a:gd name="connsiteY2" fmla="*/ 777146 h 1286394"/>
              <a:gd name="connsiteX3" fmla="*/ 264823 w 1345944"/>
              <a:gd name="connsiteY3" fmla="*/ 1148621 h 1286394"/>
              <a:gd name="connsiteX4" fmla="*/ 683923 w 1345944"/>
              <a:gd name="connsiteY4" fmla="*/ 1281971 h 1286394"/>
              <a:gd name="connsiteX5" fmla="*/ 1036348 w 1345944"/>
              <a:gd name="connsiteY5" fmla="*/ 1243871 h 1286394"/>
              <a:gd name="connsiteX6" fmla="*/ 1198273 w 1345944"/>
              <a:gd name="connsiteY6" fmla="*/ 1139096 h 1286394"/>
              <a:gd name="connsiteX7" fmla="*/ 1300667 w 1345944"/>
              <a:gd name="connsiteY7" fmla="*/ 996221 h 1286394"/>
              <a:gd name="connsiteX8" fmla="*/ 1345910 w 1345944"/>
              <a:gd name="connsiteY8" fmla="*/ 700946 h 1286394"/>
              <a:gd name="connsiteX9" fmla="*/ 1305429 w 1345944"/>
              <a:gd name="connsiteY9" fmla="*/ 341377 h 1286394"/>
              <a:gd name="connsiteX10" fmla="*/ 1174460 w 1345944"/>
              <a:gd name="connsiteY10" fmla="*/ 153259 h 1286394"/>
              <a:gd name="connsiteX11" fmla="*/ 776792 w 1345944"/>
              <a:gd name="connsiteY11" fmla="*/ 3239 h 1286394"/>
              <a:gd name="connsiteX12" fmla="*/ 483898 w 1345944"/>
              <a:gd name="connsiteY12" fmla="*/ 72296 h 1286394"/>
              <a:gd name="connsiteX13" fmla="*/ 245773 w 1345944"/>
              <a:gd name="connsiteY13" fmla="*/ 319946 h 1286394"/>
              <a:gd name="connsiteX14" fmla="*/ 283873 w 1345944"/>
              <a:gd name="connsiteY14" fmla="*/ 691421 h 1286394"/>
              <a:gd name="connsiteX15" fmla="*/ 464848 w 1345944"/>
              <a:gd name="connsiteY15" fmla="*/ 900971 h 1286394"/>
              <a:gd name="connsiteX16" fmla="*/ 741073 w 1345944"/>
              <a:gd name="connsiteY16" fmla="*/ 967646 h 1286394"/>
              <a:gd name="connsiteX17" fmla="*/ 1007773 w 1345944"/>
              <a:gd name="connsiteY17" fmla="*/ 862871 h 1286394"/>
              <a:gd name="connsiteX18" fmla="*/ 1017298 w 1345944"/>
              <a:gd name="connsiteY18" fmla="*/ 586646 h 1286394"/>
              <a:gd name="connsiteX19" fmla="*/ 893473 w 1345944"/>
              <a:gd name="connsiteY19" fmla="*/ 386621 h 1286394"/>
              <a:gd name="connsiteX20" fmla="*/ 693448 w 1345944"/>
              <a:gd name="connsiteY20" fmla="*/ 291371 h 1286394"/>
              <a:gd name="connsiteX21" fmla="*/ 569623 w 1345944"/>
              <a:gd name="connsiteY21" fmla="*/ 367571 h 1286394"/>
              <a:gd name="connsiteX22" fmla="*/ 521998 w 1345944"/>
              <a:gd name="connsiteY22" fmla="*/ 510446 h 1286394"/>
              <a:gd name="connsiteX23" fmla="*/ 560098 w 1345944"/>
              <a:gd name="connsiteY23" fmla="*/ 653321 h 1286394"/>
              <a:gd name="connsiteX24" fmla="*/ 779173 w 1345944"/>
              <a:gd name="connsiteY24" fmla="*/ 739046 h 1286394"/>
              <a:gd name="connsiteX25" fmla="*/ 779173 w 1345944"/>
              <a:gd name="connsiteY25" fmla="*/ 596171 h 1286394"/>
              <a:gd name="connsiteX0" fmla="*/ 8297 w 1346593"/>
              <a:gd name="connsiteY0" fmla="*/ 222315 h 1286394"/>
              <a:gd name="connsiteX1" fmla="*/ 1152 w 1346593"/>
              <a:gd name="connsiteY1" fmla="*/ 360427 h 1286394"/>
              <a:gd name="connsiteX2" fmla="*/ 55922 w 1346593"/>
              <a:gd name="connsiteY2" fmla="*/ 777146 h 1286394"/>
              <a:gd name="connsiteX3" fmla="*/ 265472 w 1346593"/>
              <a:gd name="connsiteY3" fmla="*/ 1148621 h 1286394"/>
              <a:gd name="connsiteX4" fmla="*/ 684572 w 1346593"/>
              <a:gd name="connsiteY4" fmla="*/ 1281971 h 1286394"/>
              <a:gd name="connsiteX5" fmla="*/ 1036997 w 1346593"/>
              <a:gd name="connsiteY5" fmla="*/ 1243871 h 1286394"/>
              <a:gd name="connsiteX6" fmla="*/ 1198922 w 1346593"/>
              <a:gd name="connsiteY6" fmla="*/ 1139096 h 1286394"/>
              <a:gd name="connsiteX7" fmla="*/ 1301316 w 1346593"/>
              <a:gd name="connsiteY7" fmla="*/ 996221 h 1286394"/>
              <a:gd name="connsiteX8" fmla="*/ 1346559 w 1346593"/>
              <a:gd name="connsiteY8" fmla="*/ 700946 h 1286394"/>
              <a:gd name="connsiteX9" fmla="*/ 1306078 w 1346593"/>
              <a:gd name="connsiteY9" fmla="*/ 341377 h 1286394"/>
              <a:gd name="connsiteX10" fmla="*/ 1175109 w 1346593"/>
              <a:gd name="connsiteY10" fmla="*/ 153259 h 1286394"/>
              <a:gd name="connsiteX11" fmla="*/ 777441 w 1346593"/>
              <a:gd name="connsiteY11" fmla="*/ 3239 h 1286394"/>
              <a:gd name="connsiteX12" fmla="*/ 484547 w 1346593"/>
              <a:gd name="connsiteY12" fmla="*/ 72296 h 1286394"/>
              <a:gd name="connsiteX13" fmla="*/ 246422 w 1346593"/>
              <a:gd name="connsiteY13" fmla="*/ 319946 h 1286394"/>
              <a:gd name="connsiteX14" fmla="*/ 284522 w 1346593"/>
              <a:gd name="connsiteY14" fmla="*/ 691421 h 1286394"/>
              <a:gd name="connsiteX15" fmla="*/ 465497 w 1346593"/>
              <a:gd name="connsiteY15" fmla="*/ 900971 h 1286394"/>
              <a:gd name="connsiteX16" fmla="*/ 741722 w 1346593"/>
              <a:gd name="connsiteY16" fmla="*/ 967646 h 1286394"/>
              <a:gd name="connsiteX17" fmla="*/ 1008422 w 1346593"/>
              <a:gd name="connsiteY17" fmla="*/ 862871 h 1286394"/>
              <a:gd name="connsiteX18" fmla="*/ 1017947 w 1346593"/>
              <a:gd name="connsiteY18" fmla="*/ 586646 h 1286394"/>
              <a:gd name="connsiteX19" fmla="*/ 894122 w 1346593"/>
              <a:gd name="connsiteY19" fmla="*/ 386621 h 1286394"/>
              <a:gd name="connsiteX20" fmla="*/ 694097 w 1346593"/>
              <a:gd name="connsiteY20" fmla="*/ 291371 h 1286394"/>
              <a:gd name="connsiteX21" fmla="*/ 570272 w 1346593"/>
              <a:gd name="connsiteY21" fmla="*/ 367571 h 1286394"/>
              <a:gd name="connsiteX22" fmla="*/ 522647 w 1346593"/>
              <a:gd name="connsiteY22" fmla="*/ 510446 h 1286394"/>
              <a:gd name="connsiteX23" fmla="*/ 560747 w 1346593"/>
              <a:gd name="connsiteY23" fmla="*/ 653321 h 1286394"/>
              <a:gd name="connsiteX24" fmla="*/ 779822 w 1346593"/>
              <a:gd name="connsiteY24" fmla="*/ 739046 h 1286394"/>
              <a:gd name="connsiteX25" fmla="*/ 779822 w 1346593"/>
              <a:gd name="connsiteY25" fmla="*/ 596171 h 1286394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60747 w 1346593"/>
              <a:gd name="connsiteY23" fmla="*/ 656740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58428 w 1346593"/>
              <a:gd name="connsiteY18" fmla="*/ 592446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625"/>
              <a:gd name="connsiteY0" fmla="*/ 225056 h 1289135"/>
              <a:gd name="connsiteX1" fmla="*/ 1152 w 1346625"/>
              <a:gd name="connsiteY1" fmla="*/ 363168 h 1289135"/>
              <a:gd name="connsiteX2" fmla="*/ 55922 w 1346625"/>
              <a:gd name="connsiteY2" fmla="*/ 779887 h 1289135"/>
              <a:gd name="connsiteX3" fmla="*/ 265472 w 1346625"/>
              <a:gd name="connsiteY3" fmla="*/ 1151362 h 1289135"/>
              <a:gd name="connsiteX4" fmla="*/ 684572 w 1346625"/>
              <a:gd name="connsiteY4" fmla="*/ 1284712 h 1289135"/>
              <a:gd name="connsiteX5" fmla="*/ 1036997 w 1346625"/>
              <a:gd name="connsiteY5" fmla="*/ 1246612 h 1289135"/>
              <a:gd name="connsiteX6" fmla="*/ 1198922 w 1346625"/>
              <a:gd name="connsiteY6" fmla="*/ 1141837 h 1289135"/>
              <a:gd name="connsiteX7" fmla="*/ 1301316 w 1346625"/>
              <a:gd name="connsiteY7" fmla="*/ 998962 h 1289135"/>
              <a:gd name="connsiteX8" fmla="*/ 1346559 w 1346625"/>
              <a:gd name="connsiteY8" fmla="*/ 703687 h 1289135"/>
              <a:gd name="connsiteX9" fmla="*/ 1306078 w 1346625"/>
              <a:gd name="connsiteY9" fmla="*/ 344118 h 1289135"/>
              <a:gd name="connsiteX10" fmla="*/ 1134628 w 1346625"/>
              <a:gd name="connsiteY10" fmla="*/ 146475 h 1289135"/>
              <a:gd name="connsiteX11" fmla="*/ 777441 w 1346625"/>
              <a:gd name="connsiteY11" fmla="*/ 5980 h 1289135"/>
              <a:gd name="connsiteX12" fmla="*/ 463116 w 1346625"/>
              <a:gd name="connsiteY12" fmla="*/ 55987 h 1289135"/>
              <a:gd name="connsiteX13" fmla="*/ 246422 w 1346625"/>
              <a:gd name="connsiteY13" fmla="*/ 322687 h 1289135"/>
              <a:gd name="connsiteX14" fmla="*/ 284522 w 1346625"/>
              <a:gd name="connsiteY14" fmla="*/ 694162 h 1289135"/>
              <a:gd name="connsiteX15" fmla="*/ 465497 w 1346625"/>
              <a:gd name="connsiteY15" fmla="*/ 903712 h 1289135"/>
              <a:gd name="connsiteX16" fmla="*/ 741722 w 1346625"/>
              <a:gd name="connsiteY16" fmla="*/ 970387 h 1289135"/>
              <a:gd name="connsiteX17" fmla="*/ 1008422 w 1346625"/>
              <a:gd name="connsiteY17" fmla="*/ 865612 h 1289135"/>
              <a:gd name="connsiteX18" fmla="*/ 1058428 w 1346625"/>
              <a:gd name="connsiteY18" fmla="*/ 591768 h 1289135"/>
              <a:gd name="connsiteX19" fmla="*/ 944128 w 1346625"/>
              <a:gd name="connsiteY19" fmla="*/ 382218 h 1289135"/>
              <a:gd name="connsiteX20" fmla="*/ 739340 w 1346625"/>
              <a:gd name="connsiteY20" fmla="*/ 294112 h 1289135"/>
              <a:gd name="connsiteX21" fmla="*/ 570272 w 1346625"/>
              <a:gd name="connsiteY21" fmla="*/ 370312 h 1289135"/>
              <a:gd name="connsiteX22" fmla="*/ 522647 w 1346625"/>
              <a:gd name="connsiteY22" fmla="*/ 513187 h 1289135"/>
              <a:gd name="connsiteX23" fmla="*/ 551222 w 1346625"/>
              <a:gd name="connsiteY23" fmla="*/ 691781 h 1289135"/>
              <a:gd name="connsiteX24" fmla="*/ 753628 w 1346625"/>
              <a:gd name="connsiteY24" fmla="*/ 737024 h 1289135"/>
              <a:gd name="connsiteX25" fmla="*/ 779822 w 1346625"/>
              <a:gd name="connsiteY25" fmla="*/ 598912 h 1289135"/>
              <a:gd name="connsiteX0" fmla="*/ 8297 w 1346625"/>
              <a:gd name="connsiteY0" fmla="*/ 225056 h 1290047"/>
              <a:gd name="connsiteX1" fmla="*/ 1152 w 1346625"/>
              <a:gd name="connsiteY1" fmla="*/ 363168 h 1290047"/>
              <a:gd name="connsiteX2" fmla="*/ 55922 w 1346625"/>
              <a:gd name="connsiteY2" fmla="*/ 779887 h 1290047"/>
              <a:gd name="connsiteX3" fmla="*/ 274997 w 1346625"/>
              <a:gd name="connsiteY3" fmla="*/ 1137075 h 1290047"/>
              <a:gd name="connsiteX4" fmla="*/ 684572 w 1346625"/>
              <a:gd name="connsiteY4" fmla="*/ 1284712 h 1290047"/>
              <a:gd name="connsiteX5" fmla="*/ 1036997 w 1346625"/>
              <a:gd name="connsiteY5" fmla="*/ 1246612 h 1290047"/>
              <a:gd name="connsiteX6" fmla="*/ 1198922 w 1346625"/>
              <a:gd name="connsiteY6" fmla="*/ 1141837 h 1290047"/>
              <a:gd name="connsiteX7" fmla="*/ 1301316 w 1346625"/>
              <a:gd name="connsiteY7" fmla="*/ 998962 h 1290047"/>
              <a:gd name="connsiteX8" fmla="*/ 1346559 w 1346625"/>
              <a:gd name="connsiteY8" fmla="*/ 703687 h 1290047"/>
              <a:gd name="connsiteX9" fmla="*/ 1306078 w 1346625"/>
              <a:gd name="connsiteY9" fmla="*/ 344118 h 1290047"/>
              <a:gd name="connsiteX10" fmla="*/ 1134628 w 1346625"/>
              <a:gd name="connsiteY10" fmla="*/ 146475 h 1290047"/>
              <a:gd name="connsiteX11" fmla="*/ 777441 w 1346625"/>
              <a:gd name="connsiteY11" fmla="*/ 5980 h 1290047"/>
              <a:gd name="connsiteX12" fmla="*/ 463116 w 1346625"/>
              <a:gd name="connsiteY12" fmla="*/ 55987 h 1290047"/>
              <a:gd name="connsiteX13" fmla="*/ 246422 w 1346625"/>
              <a:gd name="connsiteY13" fmla="*/ 322687 h 1290047"/>
              <a:gd name="connsiteX14" fmla="*/ 284522 w 1346625"/>
              <a:gd name="connsiteY14" fmla="*/ 694162 h 1290047"/>
              <a:gd name="connsiteX15" fmla="*/ 465497 w 1346625"/>
              <a:gd name="connsiteY15" fmla="*/ 903712 h 1290047"/>
              <a:gd name="connsiteX16" fmla="*/ 741722 w 1346625"/>
              <a:gd name="connsiteY16" fmla="*/ 970387 h 1290047"/>
              <a:gd name="connsiteX17" fmla="*/ 1008422 w 1346625"/>
              <a:gd name="connsiteY17" fmla="*/ 865612 h 1290047"/>
              <a:gd name="connsiteX18" fmla="*/ 1058428 w 1346625"/>
              <a:gd name="connsiteY18" fmla="*/ 591768 h 1290047"/>
              <a:gd name="connsiteX19" fmla="*/ 944128 w 1346625"/>
              <a:gd name="connsiteY19" fmla="*/ 382218 h 1290047"/>
              <a:gd name="connsiteX20" fmla="*/ 739340 w 1346625"/>
              <a:gd name="connsiteY20" fmla="*/ 294112 h 1290047"/>
              <a:gd name="connsiteX21" fmla="*/ 570272 w 1346625"/>
              <a:gd name="connsiteY21" fmla="*/ 370312 h 1290047"/>
              <a:gd name="connsiteX22" fmla="*/ 522647 w 1346625"/>
              <a:gd name="connsiteY22" fmla="*/ 513187 h 1290047"/>
              <a:gd name="connsiteX23" fmla="*/ 551222 w 1346625"/>
              <a:gd name="connsiteY23" fmla="*/ 691781 h 1290047"/>
              <a:gd name="connsiteX24" fmla="*/ 753628 w 1346625"/>
              <a:gd name="connsiteY24" fmla="*/ 737024 h 1290047"/>
              <a:gd name="connsiteX25" fmla="*/ 779822 w 1346625"/>
              <a:gd name="connsiteY25" fmla="*/ 598912 h 1290047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51222 w 1346625"/>
              <a:gd name="connsiteY23" fmla="*/ 691781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7440 w 1346625"/>
              <a:gd name="connsiteY25" fmla="*/ 567956 h 1289931"/>
              <a:gd name="connsiteX0" fmla="*/ 0 w 1600265"/>
              <a:gd name="connsiteY0" fmla="*/ 227438 h 1289931"/>
              <a:gd name="connsiteX1" fmla="*/ 254792 w 1600265"/>
              <a:gd name="connsiteY1" fmla="*/ 363168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00265"/>
              <a:gd name="connsiteY0" fmla="*/ 227438 h 1289931"/>
              <a:gd name="connsiteX1" fmla="*/ 233361 w 1600265"/>
              <a:gd name="connsiteY1" fmla="*/ 367930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31222"/>
              <a:gd name="connsiteY0" fmla="*/ 248869 h 1289931"/>
              <a:gd name="connsiteX1" fmla="*/ 264318 w 1631222"/>
              <a:gd name="connsiteY1" fmla="*/ 367930 h 1289931"/>
              <a:gd name="connsiteX2" fmla="*/ 340519 w 1631222"/>
              <a:gd name="connsiteY2" fmla="*/ 779887 h 1289931"/>
              <a:gd name="connsiteX3" fmla="*/ 559594 w 1631222"/>
              <a:gd name="connsiteY3" fmla="*/ 1137075 h 1289931"/>
              <a:gd name="connsiteX4" fmla="*/ 969169 w 1631222"/>
              <a:gd name="connsiteY4" fmla="*/ 1284712 h 1289931"/>
              <a:gd name="connsiteX5" fmla="*/ 1321594 w 1631222"/>
              <a:gd name="connsiteY5" fmla="*/ 1246612 h 1289931"/>
              <a:gd name="connsiteX6" fmla="*/ 1488282 w 1631222"/>
              <a:gd name="connsiteY6" fmla="*/ 1148981 h 1289931"/>
              <a:gd name="connsiteX7" fmla="*/ 1585913 w 1631222"/>
              <a:gd name="connsiteY7" fmla="*/ 998962 h 1289931"/>
              <a:gd name="connsiteX8" fmla="*/ 1631156 w 1631222"/>
              <a:gd name="connsiteY8" fmla="*/ 703687 h 1289931"/>
              <a:gd name="connsiteX9" fmla="*/ 1590675 w 1631222"/>
              <a:gd name="connsiteY9" fmla="*/ 344118 h 1289931"/>
              <a:gd name="connsiteX10" fmla="*/ 1419225 w 1631222"/>
              <a:gd name="connsiteY10" fmla="*/ 146475 h 1289931"/>
              <a:gd name="connsiteX11" fmla="*/ 1062038 w 1631222"/>
              <a:gd name="connsiteY11" fmla="*/ 5980 h 1289931"/>
              <a:gd name="connsiteX12" fmla="*/ 747713 w 1631222"/>
              <a:gd name="connsiteY12" fmla="*/ 55987 h 1289931"/>
              <a:gd name="connsiteX13" fmla="*/ 531019 w 1631222"/>
              <a:gd name="connsiteY13" fmla="*/ 322687 h 1289931"/>
              <a:gd name="connsiteX14" fmla="*/ 569119 w 1631222"/>
              <a:gd name="connsiteY14" fmla="*/ 694162 h 1289931"/>
              <a:gd name="connsiteX15" fmla="*/ 750094 w 1631222"/>
              <a:gd name="connsiteY15" fmla="*/ 903712 h 1289931"/>
              <a:gd name="connsiteX16" fmla="*/ 1026319 w 1631222"/>
              <a:gd name="connsiteY16" fmla="*/ 970387 h 1289931"/>
              <a:gd name="connsiteX17" fmla="*/ 1293019 w 1631222"/>
              <a:gd name="connsiteY17" fmla="*/ 865612 h 1289931"/>
              <a:gd name="connsiteX18" fmla="*/ 1343025 w 1631222"/>
              <a:gd name="connsiteY18" fmla="*/ 591768 h 1289931"/>
              <a:gd name="connsiteX19" fmla="*/ 1228725 w 1631222"/>
              <a:gd name="connsiteY19" fmla="*/ 382218 h 1289931"/>
              <a:gd name="connsiteX20" fmla="*/ 1023937 w 1631222"/>
              <a:gd name="connsiteY20" fmla="*/ 294112 h 1289931"/>
              <a:gd name="connsiteX21" fmla="*/ 854869 w 1631222"/>
              <a:gd name="connsiteY21" fmla="*/ 370312 h 1289931"/>
              <a:gd name="connsiteX22" fmla="*/ 807244 w 1631222"/>
              <a:gd name="connsiteY22" fmla="*/ 513187 h 1289931"/>
              <a:gd name="connsiteX23" fmla="*/ 862013 w 1631222"/>
              <a:gd name="connsiteY23" fmla="*/ 677493 h 1289931"/>
              <a:gd name="connsiteX24" fmla="*/ 1028700 w 1631222"/>
              <a:gd name="connsiteY24" fmla="*/ 708449 h 1289931"/>
              <a:gd name="connsiteX25" fmla="*/ 1062037 w 1631222"/>
              <a:gd name="connsiteY25" fmla="*/ 567956 h 1289931"/>
              <a:gd name="connsiteX0" fmla="*/ 0 w 1631222"/>
              <a:gd name="connsiteY0" fmla="*/ 248869 h 1291168"/>
              <a:gd name="connsiteX1" fmla="*/ 264318 w 1631222"/>
              <a:gd name="connsiteY1" fmla="*/ 367930 h 1291168"/>
              <a:gd name="connsiteX2" fmla="*/ 340519 w 1631222"/>
              <a:gd name="connsiteY2" fmla="*/ 779887 h 1291168"/>
              <a:gd name="connsiteX3" fmla="*/ 561975 w 1631222"/>
              <a:gd name="connsiteY3" fmla="*/ 1118025 h 1291168"/>
              <a:gd name="connsiteX4" fmla="*/ 969169 w 1631222"/>
              <a:gd name="connsiteY4" fmla="*/ 1284712 h 1291168"/>
              <a:gd name="connsiteX5" fmla="*/ 1321594 w 1631222"/>
              <a:gd name="connsiteY5" fmla="*/ 1246612 h 1291168"/>
              <a:gd name="connsiteX6" fmla="*/ 1488282 w 1631222"/>
              <a:gd name="connsiteY6" fmla="*/ 1148981 h 1291168"/>
              <a:gd name="connsiteX7" fmla="*/ 1585913 w 1631222"/>
              <a:gd name="connsiteY7" fmla="*/ 998962 h 1291168"/>
              <a:gd name="connsiteX8" fmla="*/ 1631156 w 1631222"/>
              <a:gd name="connsiteY8" fmla="*/ 703687 h 1291168"/>
              <a:gd name="connsiteX9" fmla="*/ 1590675 w 1631222"/>
              <a:gd name="connsiteY9" fmla="*/ 344118 h 1291168"/>
              <a:gd name="connsiteX10" fmla="*/ 1419225 w 1631222"/>
              <a:gd name="connsiteY10" fmla="*/ 146475 h 1291168"/>
              <a:gd name="connsiteX11" fmla="*/ 1062038 w 1631222"/>
              <a:gd name="connsiteY11" fmla="*/ 5980 h 1291168"/>
              <a:gd name="connsiteX12" fmla="*/ 747713 w 1631222"/>
              <a:gd name="connsiteY12" fmla="*/ 55987 h 1291168"/>
              <a:gd name="connsiteX13" fmla="*/ 531019 w 1631222"/>
              <a:gd name="connsiteY13" fmla="*/ 322687 h 1291168"/>
              <a:gd name="connsiteX14" fmla="*/ 569119 w 1631222"/>
              <a:gd name="connsiteY14" fmla="*/ 694162 h 1291168"/>
              <a:gd name="connsiteX15" fmla="*/ 750094 w 1631222"/>
              <a:gd name="connsiteY15" fmla="*/ 903712 h 1291168"/>
              <a:gd name="connsiteX16" fmla="*/ 1026319 w 1631222"/>
              <a:gd name="connsiteY16" fmla="*/ 970387 h 1291168"/>
              <a:gd name="connsiteX17" fmla="*/ 1293019 w 1631222"/>
              <a:gd name="connsiteY17" fmla="*/ 865612 h 1291168"/>
              <a:gd name="connsiteX18" fmla="*/ 1343025 w 1631222"/>
              <a:gd name="connsiteY18" fmla="*/ 591768 h 1291168"/>
              <a:gd name="connsiteX19" fmla="*/ 1228725 w 1631222"/>
              <a:gd name="connsiteY19" fmla="*/ 382218 h 1291168"/>
              <a:gd name="connsiteX20" fmla="*/ 1023937 w 1631222"/>
              <a:gd name="connsiteY20" fmla="*/ 294112 h 1291168"/>
              <a:gd name="connsiteX21" fmla="*/ 854869 w 1631222"/>
              <a:gd name="connsiteY21" fmla="*/ 370312 h 1291168"/>
              <a:gd name="connsiteX22" fmla="*/ 807244 w 1631222"/>
              <a:gd name="connsiteY22" fmla="*/ 513187 h 1291168"/>
              <a:gd name="connsiteX23" fmla="*/ 862013 w 1631222"/>
              <a:gd name="connsiteY23" fmla="*/ 677493 h 1291168"/>
              <a:gd name="connsiteX24" fmla="*/ 1028700 w 1631222"/>
              <a:gd name="connsiteY24" fmla="*/ 708449 h 1291168"/>
              <a:gd name="connsiteX25" fmla="*/ 1062037 w 1631222"/>
              <a:gd name="connsiteY25" fmla="*/ 567956 h 1291168"/>
              <a:gd name="connsiteX0" fmla="*/ 0 w 1631222"/>
              <a:gd name="connsiteY0" fmla="*/ 248869 h 1276637"/>
              <a:gd name="connsiteX1" fmla="*/ 264318 w 1631222"/>
              <a:gd name="connsiteY1" fmla="*/ 367930 h 1276637"/>
              <a:gd name="connsiteX2" fmla="*/ 340519 w 1631222"/>
              <a:gd name="connsiteY2" fmla="*/ 779887 h 1276637"/>
              <a:gd name="connsiteX3" fmla="*/ 561975 w 1631222"/>
              <a:gd name="connsiteY3" fmla="*/ 1118025 h 1276637"/>
              <a:gd name="connsiteX4" fmla="*/ 964406 w 1631222"/>
              <a:gd name="connsiteY4" fmla="*/ 1268043 h 1276637"/>
              <a:gd name="connsiteX5" fmla="*/ 1321594 w 1631222"/>
              <a:gd name="connsiteY5" fmla="*/ 1246612 h 1276637"/>
              <a:gd name="connsiteX6" fmla="*/ 1488282 w 1631222"/>
              <a:gd name="connsiteY6" fmla="*/ 1148981 h 1276637"/>
              <a:gd name="connsiteX7" fmla="*/ 1585913 w 1631222"/>
              <a:gd name="connsiteY7" fmla="*/ 998962 h 1276637"/>
              <a:gd name="connsiteX8" fmla="*/ 1631156 w 1631222"/>
              <a:gd name="connsiteY8" fmla="*/ 703687 h 1276637"/>
              <a:gd name="connsiteX9" fmla="*/ 1590675 w 1631222"/>
              <a:gd name="connsiteY9" fmla="*/ 344118 h 1276637"/>
              <a:gd name="connsiteX10" fmla="*/ 1419225 w 1631222"/>
              <a:gd name="connsiteY10" fmla="*/ 146475 h 1276637"/>
              <a:gd name="connsiteX11" fmla="*/ 1062038 w 1631222"/>
              <a:gd name="connsiteY11" fmla="*/ 5980 h 1276637"/>
              <a:gd name="connsiteX12" fmla="*/ 747713 w 1631222"/>
              <a:gd name="connsiteY12" fmla="*/ 55987 h 1276637"/>
              <a:gd name="connsiteX13" fmla="*/ 531019 w 1631222"/>
              <a:gd name="connsiteY13" fmla="*/ 322687 h 1276637"/>
              <a:gd name="connsiteX14" fmla="*/ 569119 w 1631222"/>
              <a:gd name="connsiteY14" fmla="*/ 694162 h 1276637"/>
              <a:gd name="connsiteX15" fmla="*/ 750094 w 1631222"/>
              <a:gd name="connsiteY15" fmla="*/ 903712 h 1276637"/>
              <a:gd name="connsiteX16" fmla="*/ 1026319 w 1631222"/>
              <a:gd name="connsiteY16" fmla="*/ 970387 h 1276637"/>
              <a:gd name="connsiteX17" fmla="*/ 1293019 w 1631222"/>
              <a:gd name="connsiteY17" fmla="*/ 865612 h 1276637"/>
              <a:gd name="connsiteX18" fmla="*/ 1343025 w 1631222"/>
              <a:gd name="connsiteY18" fmla="*/ 591768 h 1276637"/>
              <a:gd name="connsiteX19" fmla="*/ 1228725 w 1631222"/>
              <a:gd name="connsiteY19" fmla="*/ 382218 h 1276637"/>
              <a:gd name="connsiteX20" fmla="*/ 1023937 w 1631222"/>
              <a:gd name="connsiteY20" fmla="*/ 294112 h 1276637"/>
              <a:gd name="connsiteX21" fmla="*/ 854869 w 1631222"/>
              <a:gd name="connsiteY21" fmla="*/ 370312 h 1276637"/>
              <a:gd name="connsiteX22" fmla="*/ 807244 w 1631222"/>
              <a:gd name="connsiteY22" fmla="*/ 513187 h 1276637"/>
              <a:gd name="connsiteX23" fmla="*/ 862013 w 1631222"/>
              <a:gd name="connsiteY23" fmla="*/ 677493 h 1276637"/>
              <a:gd name="connsiteX24" fmla="*/ 1028700 w 1631222"/>
              <a:gd name="connsiteY24" fmla="*/ 708449 h 1276637"/>
              <a:gd name="connsiteX25" fmla="*/ 1062037 w 1631222"/>
              <a:gd name="connsiteY25" fmla="*/ 567956 h 1276637"/>
              <a:gd name="connsiteX0" fmla="*/ 0 w 1631222"/>
              <a:gd name="connsiteY0" fmla="*/ 248869 h 1273972"/>
              <a:gd name="connsiteX1" fmla="*/ 264318 w 1631222"/>
              <a:gd name="connsiteY1" fmla="*/ 367930 h 1273972"/>
              <a:gd name="connsiteX2" fmla="*/ 340519 w 1631222"/>
              <a:gd name="connsiteY2" fmla="*/ 779887 h 1273972"/>
              <a:gd name="connsiteX3" fmla="*/ 561975 w 1631222"/>
              <a:gd name="connsiteY3" fmla="*/ 1118025 h 1273972"/>
              <a:gd name="connsiteX4" fmla="*/ 964406 w 1631222"/>
              <a:gd name="connsiteY4" fmla="*/ 1268043 h 1273972"/>
              <a:gd name="connsiteX5" fmla="*/ 1307307 w 1631222"/>
              <a:gd name="connsiteY5" fmla="*/ 1234706 h 1273972"/>
              <a:gd name="connsiteX6" fmla="*/ 1488282 w 1631222"/>
              <a:gd name="connsiteY6" fmla="*/ 1148981 h 1273972"/>
              <a:gd name="connsiteX7" fmla="*/ 1585913 w 1631222"/>
              <a:gd name="connsiteY7" fmla="*/ 998962 h 1273972"/>
              <a:gd name="connsiteX8" fmla="*/ 1631156 w 1631222"/>
              <a:gd name="connsiteY8" fmla="*/ 703687 h 1273972"/>
              <a:gd name="connsiteX9" fmla="*/ 1590675 w 1631222"/>
              <a:gd name="connsiteY9" fmla="*/ 344118 h 1273972"/>
              <a:gd name="connsiteX10" fmla="*/ 1419225 w 1631222"/>
              <a:gd name="connsiteY10" fmla="*/ 146475 h 1273972"/>
              <a:gd name="connsiteX11" fmla="*/ 1062038 w 1631222"/>
              <a:gd name="connsiteY11" fmla="*/ 5980 h 1273972"/>
              <a:gd name="connsiteX12" fmla="*/ 747713 w 1631222"/>
              <a:gd name="connsiteY12" fmla="*/ 55987 h 1273972"/>
              <a:gd name="connsiteX13" fmla="*/ 531019 w 1631222"/>
              <a:gd name="connsiteY13" fmla="*/ 322687 h 1273972"/>
              <a:gd name="connsiteX14" fmla="*/ 569119 w 1631222"/>
              <a:gd name="connsiteY14" fmla="*/ 694162 h 1273972"/>
              <a:gd name="connsiteX15" fmla="*/ 750094 w 1631222"/>
              <a:gd name="connsiteY15" fmla="*/ 903712 h 1273972"/>
              <a:gd name="connsiteX16" fmla="*/ 1026319 w 1631222"/>
              <a:gd name="connsiteY16" fmla="*/ 970387 h 1273972"/>
              <a:gd name="connsiteX17" fmla="*/ 1293019 w 1631222"/>
              <a:gd name="connsiteY17" fmla="*/ 865612 h 1273972"/>
              <a:gd name="connsiteX18" fmla="*/ 1343025 w 1631222"/>
              <a:gd name="connsiteY18" fmla="*/ 591768 h 1273972"/>
              <a:gd name="connsiteX19" fmla="*/ 1228725 w 1631222"/>
              <a:gd name="connsiteY19" fmla="*/ 382218 h 1273972"/>
              <a:gd name="connsiteX20" fmla="*/ 1023937 w 1631222"/>
              <a:gd name="connsiteY20" fmla="*/ 294112 h 1273972"/>
              <a:gd name="connsiteX21" fmla="*/ 854869 w 1631222"/>
              <a:gd name="connsiteY21" fmla="*/ 370312 h 1273972"/>
              <a:gd name="connsiteX22" fmla="*/ 807244 w 1631222"/>
              <a:gd name="connsiteY22" fmla="*/ 513187 h 1273972"/>
              <a:gd name="connsiteX23" fmla="*/ 862013 w 1631222"/>
              <a:gd name="connsiteY23" fmla="*/ 677493 h 1273972"/>
              <a:gd name="connsiteX24" fmla="*/ 1028700 w 1631222"/>
              <a:gd name="connsiteY24" fmla="*/ 708449 h 1273972"/>
              <a:gd name="connsiteX25" fmla="*/ 1062037 w 1631222"/>
              <a:gd name="connsiteY25" fmla="*/ 567956 h 1273972"/>
              <a:gd name="connsiteX0" fmla="*/ 0 w 1631222"/>
              <a:gd name="connsiteY0" fmla="*/ 248869 h 1274380"/>
              <a:gd name="connsiteX1" fmla="*/ 264318 w 1631222"/>
              <a:gd name="connsiteY1" fmla="*/ 367930 h 1274380"/>
              <a:gd name="connsiteX2" fmla="*/ 340519 w 1631222"/>
              <a:gd name="connsiteY2" fmla="*/ 779887 h 1274380"/>
              <a:gd name="connsiteX3" fmla="*/ 561975 w 1631222"/>
              <a:gd name="connsiteY3" fmla="*/ 1118025 h 1274380"/>
              <a:gd name="connsiteX4" fmla="*/ 964406 w 1631222"/>
              <a:gd name="connsiteY4" fmla="*/ 1268043 h 1274380"/>
              <a:gd name="connsiteX5" fmla="*/ 1307307 w 1631222"/>
              <a:gd name="connsiteY5" fmla="*/ 1234706 h 1274380"/>
              <a:gd name="connsiteX6" fmla="*/ 1490663 w 1631222"/>
              <a:gd name="connsiteY6" fmla="*/ 1127550 h 1274380"/>
              <a:gd name="connsiteX7" fmla="*/ 1585913 w 1631222"/>
              <a:gd name="connsiteY7" fmla="*/ 998962 h 1274380"/>
              <a:gd name="connsiteX8" fmla="*/ 1631156 w 1631222"/>
              <a:gd name="connsiteY8" fmla="*/ 703687 h 1274380"/>
              <a:gd name="connsiteX9" fmla="*/ 1590675 w 1631222"/>
              <a:gd name="connsiteY9" fmla="*/ 344118 h 1274380"/>
              <a:gd name="connsiteX10" fmla="*/ 1419225 w 1631222"/>
              <a:gd name="connsiteY10" fmla="*/ 146475 h 1274380"/>
              <a:gd name="connsiteX11" fmla="*/ 1062038 w 1631222"/>
              <a:gd name="connsiteY11" fmla="*/ 5980 h 1274380"/>
              <a:gd name="connsiteX12" fmla="*/ 747713 w 1631222"/>
              <a:gd name="connsiteY12" fmla="*/ 55987 h 1274380"/>
              <a:gd name="connsiteX13" fmla="*/ 531019 w 1631222"/>
              <a:gd name="connsiteY13" fmla="*/ 322687 h 1274380"/>
              <a:gd name="connsiteX14" fmla="*/ 569119 w 1631222"/>
              <a:gd name="connsiteY14" fmla="*/ 694162 h 1274380"/>
              <a:gd name="connsiteX15" fmla="*/ 750094 w 1631222"/>
              <a:gd name="connsiteY15" fmla="*/ 903712 h 1274380"/>
              <a:gd name="connsiteX16" fmla="*/ 1026319 w 1631222"/>
              <a:gd name="connsiteY16" fmla="*/ 970387 h 1274380"/>
              <a:gd name="connsiteX17" fmla="*/ 1293019 w 1631222"/>
              <a:gd name="connsiteY17" fmla="*/ 865612 h 1274380"/>
              <a:gd name="connsiteX18" fmla="*/ 1343025 w 1631222"/>
              <a:gd name="connsiteY18" fmla="*/ 591768 h 1274380"/>
              <a:gd name="connsiteX19" fmla="*/ 1228725 w 1631222"/>
              <a:gd name="connsiteY19" fmla="*/ 382218 h 1274380"/>
              <a:gd name="connsiteX20" fmla="*/ 1023937 w 1631222"/>
              <a:gd name="connsiteY20" fmla="*/ 294112 h 1274380"/>
              <a:gd name="connsiteX21" fmla="*/ 854869 w 1631222"/>
              <a:gd name="connsiteY21" fmla="*/ 370312 h 1274380"/>
              <a:gd name="connsiteX22" fmla="*/ 807244 w 1631222"/>
              <a:gd name="connsiteY22" fmla="*/ 513187 h 1274380"/>
              <a:gd name="connsiteX23" fmla="*/ 862013 w 1631222"/>
              <a:gd name="connsiteY23" fmla="*/ 677493 h 1274380"/>
              <a:gd name="connsiteX24" fmla="*/ 1028700 w 1631222"/>
              <a:gd name="connsiteY24" fmla="*/ 708449 h 1274380"/>
              <a:gd name="connsiteX25" fmla="*/ 1062037 w 1631222"/>
              <a:gd name="connsiteY25" fmla="*/ 567956 h 1274380"/>
              <a:gd name="connsiteX0" fmla="*/ 0 w 1631337"/>
              <a:gd name="connsiteY0" fmla="*/ 246855 h 1272366"/>
              <a:gd name="connsiteX1" fmla="*/ 264318 w 1631337"/>
              <a:gd name="connsiteY1" fmla="*/ 365916 h 1272366"/>
              <a:gd name="connsiteX2" fmla="*/ 340519 w 1631337"/>
              <a:gd name="connsiteY2" fmla="*/ 777873 h 1272366"/>
              <a:gd name="connsiteX3" fmla="*/ 561975 w 1631337"/>
              <a:gd name="connsiteY3" fmla="*/ 1116011 h 1272366"/>
              <a:gd name="connsiteX4" fmla="*/ 964406 w 1631337"/>
              <a:gd name="connsiteY4" fmla="*/ 1266029 h 1272366"/>
              <a:gd name="connsiteX5" fmla="*/ 1307307 w 1631337"/>
              <a:gd name="connsiteY5" fmla="*/ 1232692 h 1272366"/>
              <a:gd name="connsiteX6" fmla="*/ 1490663 w 1631337"/>
              <a:gd name="connsiteY6" fmla="*/ 1125536 h 1272366"/>
              <a:gd name="connsiteX7" fmla="*/ 1585913 w 1631337"/>
              <a:gd name="connsiteY7" fmla="*/ 996948 h 1272366"/>
              <a:gd name="connsiteX8" fmla="*/ 1631156 w 1631337"/>
              <a:gd name="connsiteY8" fmla="*/ 701673 h 1272366"/>
              <a:gd name="connsiteX9" fmla="*/ 1590675 w 1631337"/>
              <a:gd name="connsiteY9" fmla="*/ 342104 h 1272366"/>
              <a:gd name="connsiteX10" fmla="*/ 1383506 w 1631337"/>
              <a:gd name="connsiteY10" fmla="*/ 115886 h 1272366"/>
              <a:gd name="connsiteX11" fmla="*/ 1062038 w 1631337"/>
              <a:gd name="connsiteY11" fmla="*/ 3966 h 1272366"/>
              <a:gd name="connsiteX12" fmla="*/ 747713 w 1631337"/>
              <a:gd name="connsiteY12" fmla="*/ 53973 h 1272366"/>
              <a:gd name="connsiteX13" fmla="*/ 531019 w 1631337"/>
              <a:gd name="connsiteY13" fmla="*/ 320673 h 1272366"/>
              <a:gd name="connsiteX14" fmla="*/ 569119 w 1631337"/>
              <a:gd name="connsiteY14" fmla="*/ 692148 h 1272366"/>
              <a:gd name="connsiteX15" fmla="*/ 750094 w 1631337"/>
              <a:gd name="connsiteY15" fmla="*/ 901698 h 1272366"/>
              <a:gd name="connsiteX16" fmla="*/ 1026319 w 1631337"/>
              <a:gd name="connsiteY16" fmla="*/ 968373 h 1272366"/>
              <a:gd name="connsiteX17" fmla="*/ 1293019 w 1631337"/>
              <a:gd name="connsiteY17" fmla="*/ 863598 h 1272366"/>
              <a:gd name="connsiteX18" fmla="*/ 1343025 w 1631337"/>
              <a:gd name="connsiteY18" fmla="*/ 589754 h 1272366"/>
              <a:gd name="connsiteX19" fmla="*/ 1228725 w 1631337"/>
              <a:gd name="connsiteY19" fmla="*/ 380204 h 1272366"/>
              <a:gd name="connsiteX20" fmla="*/ 1023937 w 1631337"/>
              <a:gd name="connsiteY20" fmla="*/ 292098 h 1272366"/>
              <a:gd name="connsiteX21" fmla="*/ 854869 w 1631337"/>
              <a:gd name="connsiteY21" fmla="*/ 368298 h 1272366"/>
              <a:gd name="connsiteX22" fmla="*/ 807244 w 1631337"/>
              <a:gd name="connsiteY22" fmla="*/ 511173 h 1272366"/>
              <a:gd name="connsiteX23" fmla="*/ 862013 w 1631337"/>
              <a:gd name="connsiteY23" fmla="*/ 675479 h 1272366"/>
              <a:gd name="connsiteX24" fmla="*/ 1028700 w 1631337"/>
              <a:gd name="connsiteY24" fmla="*/ 706435 h 1272366"/>
              <a:gd name="connsiteX25" fmla="*/ 1062037 w 1631337"/>
              <a:gd name="connsiteY25" fmla="*/ 565942 h 1272366"/>
              <a:gd name="connsiteX0" fmla="*/ 0 w 1657370"/>
              <a:gd name="connsiteY0" fmla="*/ 246855 h 1272366"/>
              <a:gd name="connsiteX1" fmla="*/ 264318 w 1657370"/>
              <a:gd name="connsiteY1" fmla="*/ 365916 h 1272366"/>
              <a:gd name="connsiteX2" fmla="*/ 340519 w 1657370"/>
              <a:gd name="connsiteY2" fmla="*/ 777873 h 1272366"/>
              <a:gd name="connsiteX3" fmla="*/ 561975 w 1657370"/>
              <a:gd name="connsiteY3" fmla="*/ 1116011 h 1272366"/>
              <a:gd name="connsiteX4" fmla="*/ 964406 w 1657370"/>
              <a:gd name="connsiteY4" fmla="*/ 1266029 h 1272366"/>
              <a:gd name="connsiteX5" fmla="*/ 1307307 w 1657370"/>
              <a:gd name="connsiteY5" fmla="*/ 1232692 h 1272366"/>
              <a:gd name="connsiteX6" fmla="*/ 1490663 w 1657370"/>
              <a:gd name="connsiteY6" fmla="*/ 1125536 h 1272366"/>
              <a:gd name="connsiteX7" fmla="*/ 1585913 w 1657370"/>
              <a:gd name="connsiteY7" fmla="*/ 996948 h 1272366"/>
              <a:gd name="connsiteX8" fmla="*/ 1657350 w 1657370"/>
              <a:gd name="connsiteY8" fmla="*/ 694529 h 1272366"/>
              <a:gd name="connsiteX9" fmla="*/ 1590675 w 1657370"/>
              <a:gd name="connsiteY9" fmla="*/ 342104 h 1272366"/>
              <a:gd name="connsiteX10" fmla="*/ 1383506 w 1657370"/>
              <a:gd name="connsiteY10" fmla="*/ 115886 h 1272366"/>
              <a:gd name="connsiteX11" fmla="*/ 1062038 w 1657370"/>
              <a:gd name="connsiteY11" fmla="*/ 3966 h 1272366"/>
              <a:gd name="connsiteX12" fmla="*/ 747713 w 1657370"/>
              <a:gd name="connsiteY12" fmla="*/ 53973 h 1272366"/>
              <a:gd name="connsiteX13" fmla="*/ 531019 w 1657370"/>
              <a:gd name="connsiteY13" fmla="*/ 320673 h 1272366"/>
              <a:gd name="connsiteX14" fmla="*/ 569119 w 1657370"/>
              <a:gd name="connsiteY14" fmla="*/ 692148 h 1272366"/>
              <a:gd name="connsiteX15" fmla="*/ 750094 w 1657370"/>
              <a:gd name="connsiteY15" fmla="*/ 901698 h 1272366"/>
              <a:gd name="connsiteX16" fmla="*/ 1026319 w 1657370"/>
              <a:gd name="connsiteY16" fmla="*/ 968373 h 1272366"/>
              <a:gd name="connsiteX17" fmla="*/ 1293019 w 1657370"/>
              <a:gd name="connsiteY17" fmla="*/ 863598 h 1272366"/>
              <a:gd name="connsiteX18" fmla="*/ 1343025 w 1657370"/>
              <a:gd name="connsiteY18" fmla="*/ 589754 h 1272366"/>
              <a:gd name="connsiteX19" fmla="*/ 1228725 w 1657370"/>
              <a:gd name="connsiteY19" fmla="*/ 380204 h 1272366"/>
              <a:gd name="connsiteX20" fmla="*/ 1023937 w 1657370"/>
              <a:gd name="connsiteY20" fmla="*/ 292098 h 1272366"/>
              <a:gd name="connsiteX21" fmla="*/ 854869 w 1657370"/>
              <a:gd name="connsiteY21" fmla="*/ 368298 h 1272366"/>
              <a:gd name="connsiteX22" fmla="*/ 807244 w 1657370"/>
              <a:gd name="connsiteY22" fmla="*/ 511173 h 1272366"/>
              <a:gd name="connsiteX23" fmla="*/ 862013 w 1657370"/>
              <a:gd name="connsiteY23" fmla="*/ 675479 h 1272366"/>
              <a:gd name="connsiteX24" fmla="*/ 1028700 w 1657370"/>
              <a:gd name="connsiteY24" fmla="*/ 706435 h 1272366"/>
              <a:gd name="connsiteX25" fmla="*/ 1062037 w 1657370"/>
              <a:gd name="connsiteY25" fmla="*/ 565942 h 1272366"/>
              <a:gd name="connsiteX0" fmla="*/ 0 w 1657496"/>
              <a:gd name="connsiteY0" fmla="*/ 246855 h 1272366"/>
              <a:gd name="connsiteX1" fmla="*/ 264318 w 1657496"/>
              <a:gd name="connsiteY1" fmla="*/ 365916 h 1272366"/>
              <a:gd name="connsiteX2" fmla="*/ 340519 w 1657496"/>
              <a:gd name="connsiteY2" fmla="*/ 777873 h 1272366"/>
              <a:gd name="connsiteX3" fmla="*/ 561975 w 1657496"/>
              <a:gd name="connsiteY3" fmla="*/ 1116011 h 1272366"/>
              <a:gd name="connsiteX4" fmla="*/ 964406 w 1657496"/>
              <a:gd name="connsiteY4" fmla="*/ 1266029 h 1272366"/>
              <a:gd name="connsiteX5" fmla="*/ 1307307 w 1657496"/>
              <a:gd name="connsiteY5" fmla="*/ 1232692 h 1272366"/>
              <a:gd name="connsiteX6" fmla="*/ 1490663 w 1657496"/>
              <a:gd name="connsiteY6" fmla="*/ 1125536 h 1272366"/>
              <a:gd name="connsiteX7" fmla="*/ 1604963 w 1657496"/>
              <a:gd name="connsiteY7" fmla="*/ 975516 h 1272366"/>
              <a:gd name="connsiteX8" fmla="*/ 1657350 w 1657496"/>
              <a:gd name="connsiteY8" fmla="*/ 694529 h 1272366"/>
              <a:gd name="connsiteX9" fmla="*/ 1590675 w 1657496"/>
              <a:gd name="connsiteY9" fmla="*/ 342104 h 1272366"/>
              <a:gd name="connsiteX10" fmla="*/ 1383506 w 1657496"/>
              <a:gd name="connsiteY10" fmla="*/ 115886 h 1272366"/>
              <a:gd name="connsiteX11" fmla="*/ 1062038 w 1657496"/>
              <a:gd name="connsiteY11" fmla="*/ 3966 h 1272366"/>
              <a:gd name="connsiteX12" fmla="*/ 747713 w 1657496"/>
              <a:gd name="connsiteY12" fmla="*/ 53973 h 1272366"/>
              <a:gd name="connsiteX13" fmla="*/ 531019 w 1657496"/>
              <a:gd name="connsiteY13" fmla="*/ 320673 h 1272366"/>
              <a:gd name="connsiteX14" fmla="*/ 569119 w 1657496"/>
              <a:gd name="connsiteY14" fmla="*/ 692148 h 1272366"/>
              <a:gd name="connsiteX15" fmla="*/ 750094 w 1657496"/>
              <a:gd name="connsiteY15" fmla="*/ 901698 h 1272366"/>
              <a:gd name="connsiteX16" fmla="*/ 1026319 w 1657496"/>
              <a:gd name="connsiteY16" fmla="*/ 968373 h 1272366"/>
              <a:gd name="connsiteX17" fmla="*/ 1293019 w 1657496"/>
              <a:gd name="connsiteY17" fmla="*/ 863598 h 1272366"/>
              <a:gd name="connsiteX18" fmla="*/ 1343025 w 1657496"/>
              <a:gd name="connsiteY18" fmla="*/ 589754 h 1272366"/>
              <a:gd name="connsiteX19" fmla="*/ 1228725 w 1657496"/>
              <a:gd name="connsiteY19" fmla="*/ 380204 h 1272366"/>
              <a:gd name="connsiteX20" fmla="*/ 1023937 w 1657496"/>
              <a:gd name="connsiteY20" fmla="*/ 292098 h 1272366"/>
              <a:gd name="connsiteX21" fmla="*/ 854869 w 1657496"/>
              <a:gd name="connsiteY21" fmla="*/ 368298 h 1272366"/>
              <a:gd name="connsiteX22" fmla="*/ 807244 w 1657496"/>
              <a:gd name="connsiteY22" fmla="*/ 511173 h 1272366"/>
              <a:gd name="connsiteX23" fmla="*/ 862013 w 1657496"/>
              <a:gd name="connsiteY23" fmla="*/ 675479 h 1272366"/>
              <a:gd name="connsiteX24" fmla="*/ 1028700 w 1657496"/>
              <a:gd name="connsiteY24" fmla="*/ 706435 h 1272366"/>
              <a:gd name="connsiteX25" fmla="*/ 1062037 w 1657496"/>
              <a:gd name="connsiteY25" fmla="*/ 565942 h 1272366"/>
              <a:gd name="connsiteX0" fmla="*/ 0 w 1393178"/>
              <a:gd name="connsiteY0" fmla="*/ 365916 h 1272366"/>
              <a:gd name="connsiteX1" fmla="*/ 76201 w 1393178"/>
              <a:gd name="connsiteY1" fmla="*/ 777873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393178"/>
              <a:gd name="connsiteY0" fmla="*/ 365916 h 1272366"/>
              <a:gd name="connsiteX1" fmla="*/ 44027 w 1393178"/>
              <a:gd name="connsiteY1" fmla="*/ 800854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429948"/>
              <a:gd name="connsiteY0" fmla="*/ 476225 h 1272366"/>
              <a:gd name="connsiteX1" fmla="*/ 80797 w 1429948"/>
              <a:gd name="connsiteY1" fmla="*/ 800854 h 1272366"/>
              <a:gd name="connsiteX2" fmla="*/ 334427 w 1429948"/>
              <a:gd name="connsiteY2" fmla="*/ 1116011 h 1272366"/>
              <a:gd name="connsiteX3" fmla="*/ 736858 w 1429948"/>
              <a:gd name="connsiteY3" fmla="*/ 1266029 h 1272366"/>
              <a:gd name="connsiteX4" fmla="*/ 1079759 w 1429948"/>
              <a:gd name="connsiteY4" fmla="*/ 1232692 h 1272366"/>
              <a:gd name="connsiteX5" fmla="*/ 1263115 w 1429948"/>
              <a:gd name="connsiteY5" fmla="*/ 1125536 h 1272366"/>
              <a:gd name="connsiteX6" fmla="*/ 1377415 w 1429948"/>
              <a:gd name="connsiteY6" fmla="*/ 975516 h 1272366"/>
              <a:gd name="connsiteX7" fmla="*/ 1429802 w 1429948"/>
              <a:gd name="connsiteY7" fmla="*/ 694529 h 1272366"/>
              <a:gd name="connsiteX8" fmla="*/ 1363127 w 1429948"/>
              <a:gd name="connsiteY8" fmla="*/ 342104 h 1272366"/>
              <a:gd name="connsiteX9" fmla="*/ 1155958 w 1429948"/>
              <a:gd name="connsiteY9" fmla="*/ 115886 h 1272366"/>
              <a:gd name="connsiteX10" fmla="*/ 834490 w 1429948"/>
              <a:gd name="connsiteY10" fmla="*/ 3966 h 1272366"/>
              <a:gd name="connsiteX11" fmla="*/ 520165 w 1429948"/>
              <a:gd name="connsiteY11" fmla="*/ 53973 h 1272366"/>
              <a:gd name="connsiteX12" fmla="*/ 303471 w 1429948"/>
              <a:gd name="connsiteY12" fmla="*/ 320673 h 1272366"/>
              <a:gd name="connsiteX13" fmla="*/ 341571 w 1429948"/>
              <a:gd name="connsiteY13" fmla="*/ 692148 h 1272366"/>
              <a:gd name="connsiteX14" fmla="*/ 522546 w 1429948"/>
              <a:gd name="connsiteY14" fmla="*/ 901698 h 1272366"/>
              <a:gd name="connsiteX15" fmla="*/ 798771 w 1429948"/>
              <a:gd name="connsiteY15" fmla="*/ 968373 h 1272366"/>
              <a:gd name="connsiteX16" fmla="*/ 1065471 w 1429948"/>
              <a:gd name="connsiteY16" fmla="*/ 863598 h 1272366"/>
              <a:gd name="connsiteX17" fmla="*/ 1115477 w 1429948"/>
              <a:gd name="connsiteY17" fmla="*/ 589754 h 1272366"/>
              <a:gd name="connsiteX18" fmla="*/ 1001177 w 1429948"/>
              <a:gd name="connsiteY18" fmla="*/ 380204 h 1272366"/>
              <a:gd name="connsiteX19" fmla="*/ 796389 w 1429948"/>
              <a:gd name="connsiteY19" fmla="*/ 292098 h 1272366"/>
              <a:gd name="connsiteX20" fmla="*/ 627321 w 1429948"/>
              <a:gd name="connsiteY20" fmla="*/ 368298 h 1272366"/>
              <a:gd name="connsiteX21" fmla="*/ 579696 w 1429948"/>
              <a:gd name="connsiteY21" fmla="*/ 511173 h 1272366"/>
              <a:gd name="connsiteX22" fmla="*/ 634465 w 1429948"/>
              <a:gd name="connsiteY22" fmla="*/ 675479 h 1272366"/>
              <a:gd name="connsiteX23" fmla="*/ 801152 w 1429948"/>
              <a:gd name="connsiteY23" fmla="*/ 706435 h 1272366"/>
              <a:gd name="connsiteX24" fmla="*/ 834489 w 1429948"/>
              <a:gd name="connsiteY24" fmla="*/ 565942 h 1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9948" h="1272366">
                <a:moveTo>
                  <a:pt x="0" y="476225"/>
                </a:moveTo>
                <a:cubicBezTo>
                  <a:pt x="4762" y="568300"/>
                  <a:pt x="25059" y="694223"/>
                  <a:pt x="80797" y="800854"/>
                </a:cubicBezTo>
                <a:cubicBezTo>
                  <a:pt x="136535" y="907485"/>
                  <a:pt x="225084" y="1038482"/>
                  <a:pt x="334427" y="1116011"/>
                </a:cubicBezTo>
                <a:cubicBezTo>
                  <a:pt x="443770" y="1193540"/>
                  <a:pt x="612636" y="1246582"/>
                  <a:pt x="736858" y="1266029"/>
                </a:cubicBezTo>
                <a:cubicBezTo>
                  <a:pt x="861080" y="1285476"/>
                  <a:pt x="992050" y="1256107"/>
                  <a:pt x="1079759" y="1232692"/>
                </a:cubicBezTo>
                <a:cubicBezTo>
                  <a:pt x="1167468" y="1209277"/>
                  <a:pt x="1213506" y="1168399"/>
                  <a:pt x="1263115" y="1125536"/>
                </a:cubicBezTo>
                <a:cubicBezTo>
                  <a:pt x="1312724" y="1082673"/>
                  <a:pt x="1349634" y="1047350"/>
                  <a:pt x="1377415" y="975516"/>
                </a:cubicBezTo>
                <a:cubicBezTo>
                  <a:pt x="1405196" y="903682"/>
                  <a:pt x="1432183" y="800098"/>
                  <a:pt x="1429802" y="694529"/>
                </a:cubicBezTo>
                <a:cubicBezTo>
                  <a:pt x="1427421" y="588960"/>
                  <a:pt x="1408768" y="438544"/>
                  <a:pt x="1363127" y="342104"/>
                </a:cubicBezTo>
                <a:cubicBezTo>
                  <a:pt x="1317486" y="245664"/>
                  <a:pt x="1244064" y="172242"/>
                  <a:pt x="1155958" y="115886"/>
                </a:cubicBezTo>
                <a:cubicBezTo>
                  <a:pt x="1067852" y="59530"/>
                  <a:pt x="940456" y="14285"/>
                  <a:pt x="834490" y="3966"/>
                </a:cubicBezTo>
                <a:cubicBezTo>
                  <a:pt x="728524" y="-6353"/>
                  <a:pt x="608668" y="1189"/>
                  <a:pt x="520165" y="53973"/>
                </a:cubicBezTo>
                <a:cubicBezTo>
                  <a:pt x="431662" y="106757"/>
                  <a:pt x="333237" y="214310"/>
                  <a:pt x="303471" y="320673"/>
                </a:cubicBezTo>
                <a:cubicBezTo>
                  <a:pt x="273705" y="427036"/>
                  <a:pt x="305059" y="595311"/>
                  <a:pt x="341571" y="692148"/>
                </a:cubicBezTo>
                <a:cubicBezTo>
                  <a:pt x="378083" y="788985"/>
                  <a:pt x="446346" y="855661"/>
                  <a:pt x="522546" y="901698"/>
                </a:cubicBezTo>
                <a:cubicBezTo>
                  <a:pt x="598746" y="947736"/>
                  <a:pt x="708284" y="974723"/>
                  <a:pt x="798771" y="968373"/>
                </a:cubicBezTo>
                <a:cubicBezTo>
                  <a:pt x="889258" y="962023"/>
                  <a:pt x="1012687" y="926701"/>
                  <a:pt x="1065471" y="863598"/>
                </a:cubicBezTo>
                <a:cubicBezTo>
                  <a:pt x="1118255" y="800495"/>
                  <a:pt x="1126193" y="670320"/>
                  <a:pt x="1115477" y="589754"/>
                </a:cubicBezTo>
                <a:cubicBezTo>
                  <a:pt x="1104761" y="509188"/>
                  <a:pt x="1054358" y="429813"/>
                  <a:pt x="1001177" y="380204"/>
                </a:cubicBezTo>
                <a:cubicBezTo>
                  <a:pt x="947996" y="330595"/>
                  <a:pt x="858698" y="294082"/>
                  <a:pt x="796389" y="292098"/>
                </a:cubicBezTo>
                <a:cubicBezTo>
                  <a:pt x="734080" y="290114"/>
                  <a:pt x="663437" y="331786"/>
                  <a:pt x="627321" y="368298"/>
                </a:cubicBezTo>
                <a:cubicBezTo>
                  <a:pt x="591206" y="404811"/>
                  <a:pt x="578505" y="459976"/>
                  <a:pt x="579696" y="511173"/>
                </a:cubicBezTo>
                <a:cubicBezTo>
                  <a:pt x="580887" y="562370"/>
                  <a:pt x="597556" y="642935"/>
                  <a:pt x="634465" y="675479"/>
                </a:cubicBezTo>
                <a:cubicBezTo>
                  <a:pt x="671374" y="708023"/>
                  <a:pt x="767815" y="724691"/>
                  <a:pt x="801152" y="706435"/>
                </a:cubicBezTo>
                <a:cubicBezTo>
                  <a:pt x="834489" y="688179"/>
                  <a:pt x="852745" y="632617"/>
                  <a:pt x="834489" y="565942"/>
                </a:cubicBezTo>
              </a:path>
            </a:pathLst>
          </a:custGeom>
          <a:noFill/>
          <a:ln w="25400" cap="rnd">
            <a:gradFill flip="none" rotWithShape="1">
              <a:gsLst>
                <a:gs pos="21000">
                  <a:schemeClr val="accent1">
                    <a:lumMod val="50000"/>
                  </a:schemeClr>
                </a:gs>
                <a:gs pos="5400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31337"/>
                      <a:gd name="connsiteY0" fmla="*/ 246855 h 1272366"/>
                      <a:gd name="connsiteX1" fmla="*/ 264318 w 1631337"/>
                      <a:gd name="connsiteY1" fmla="*/ 365916 h 1272366"/>
                      <a:gd name="connsiteX2" fmla="*/ 340519 w 1631337"/>
                      <a:gd name="connsiteY2" fmla="*/ 777873 h 1272366"/>
                      <a:gd name="connsiteX3" fmla="*/ 561975 w 1631337"/>
                      <a:gd name="connsiteY3" fmla="*/ 1116011 h 1272366"/>
                      <a:gd name="connsiteX4" fmla="*/ 964406 w 1631337"/>
                      <a:gd name="connsiteY4" fmla="*/ 1266029 h 1272366"/>
                      <a:gd name="connsiteX5" fmla="*/ 1307307 w 1631337"/>
                      <a:gd name="connsiteY5" fmla="*/ 1232692 h 1272366"/>
                      <a:gd name="connsiteX6" fmla="*/ 1490663 w 1631337"/>
                      <a:gd name="connsiteY6" fmla="*/ 1125536 h 1272366"/>
                      <a:gd name="connsiteX7" fmla="*/ 1585913 w 1631337"/>
                      <a:gd name="connsiteY7" fmla="*/ 996948 h 1272366"/>
                      <a:gd name="connsiteX8" fmla="*/ 1631156 w 1631337"/>
                      <a:gd name="connsiteY8" fmla="*/ 701673 h 1272366"/>
                      <a:gd name="connsiteX9" fmla="*/ 1590675 w 1631337"/>
                      <a:gd name="connsiteY9" fmla="*/ 342104 h 1272366"/>
                      <a:gd name="connsiteX10" fmla="*/ 1383506 w 1631337"/>
                      <a:gd name="connsiteY10" fmla="*/ 115886 h 1272366"/>
                      <a:gd name="connsiteX11" fmla="*/ 1062038 w 1631337"/>
                      <a:gd name="connsiteY11" fmla="*/ 3966 h 1272366"/>
                      <a:gd name="connsiteX12" fmla="*/ 747713 w 1631337"/>
                      <a:gd name="connsiteY12" fmla="*/ 53973 h 1272366"/>
                      <a:gd name="connsiteX13" fmla="*/ 531019 w 1631337"/>
                      <a:gd name="connsiteY13" fmla="*/ 320673 h 1272366"/>
                      <a:gd name="connsiteX14" fmla="*/ 569119 w 1631337"/>
                      <a:gd name="connsiteY14" fmla="*/ 692148 h 1272366"/>
                      <a:gd name="connsiteX15" fmla="*/ 750094 w 1631337"/>
                      <a:gd name="connsiteY15" fmla="*/ 901698 h 1272366"/>
                      <a:gd name="connsiteX16" fmla="*/ 1026319 w 1631337"/>
                      <a:gd name="connsiteY16" fmla="*/ 968373 h 1272366"/>
                      <a:gd name="connsiteX17" fmla="*/ 1293019 w 1631337"/>
                      <a:gd name="connsiteY17" fmla="*/ 863598 h 1272366"/>
                      <a:gd name="connsiteX18" fmla="*/ 1343025 w 1631337"/>
                      <a:gd name="connsiteY18" fmla="*/ 589754 h 1272366"/>
                      <a:gd name="connsiteX19" fmla="*/ 1228725 w 1631337"/>
                      <a:gd name="connsiteY19" fmla="*/ 380204 h 1272366"/>
                      <a:gd name="connsiteX20" fmla="*/ 1023937 w 1631337"/>
                      <a:gd name="connsiteY20" fmla="*/ 292098 h 1272366"/>
                      <a:gd name="connsiteX21" fmla="*/ 854869 w 1631337"/>
                      <a:gd name="connsiteY21" fmla="*/ 368298 h 1272366"/>
                      <a:gd name="connsiteX22" fmla="*/ 807244 w 1631337"/>
                      <a:gd name="connsiteY22" fmla="*/ 511173 h 1272366"/>
                      <a:gd name="connsiteX23" fmla="*/ 862013 w 1631337"/>
                      <a:gd name="connsiteY23" fmla="*/ 675479 h 1272366"/>
                      <a:gd name="connsiteX24" fmla="*/ 1028700 w 1631337"/>
                      <a:gd name="connsiteY24" fmla="*/ 706435 h 1272366"/>
                      <a:gd name="connsiteX25" fmla="*/ 1062037 w 1631337"/>
                      <a:gd name="connsiteY25" fmla="*/ 565942 h 1272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631337" h="1272366" extrusionOk="0">
                        <a:moveTo>
                          <a:pt x="0" y="246855"/>
                        </a:moveTo>
                        <a:cubicBezTo>
                          <a:pt x="-11807" y="250533"/>
                          <a:pt x="254754" y="275643"/>
                          <a:pt x="264318" y="365916"/>
                        </a:cubicBezTo>
                        <a:cubicBezTo>
                          <a:pt x="271531" y="458507"/>
                          <a:pt x="279782" y="653211"/>
                          <a:pt x="340519" y="777873"/>
                        </a:cubicBezTo>
                        <a:cubicBezTo>
                          <a:pt x="373194" y="919426"/>
                          <a:pt x="456223" y="1044438"/>
                          <a:pt x="561975" y="1116011"/>
                        </a:cubicBezTo>
                        <a:cubicBezTo>
                          <a:pt x="657363" y="1192668"/>
                          <a:pt x="849601" y="1251081"/>
                          <a:pt x="964406" y="1266029"/>
                        </a:cubicBezTo>
                        <a:cubicBezTo>
                          <a:pt x="1101372" y="1286988"/>
                          <a:pt x="1225396" y="1244174"/>
                          <a:pt x="1307307" y="1232692"/>
                        </a:cubicBezTo>
                        <a:cubicBezTo>
                          <a:pt x="1384530" y="1207671"/>
                          <a:pt x="1442003" y="1166923"/>
                          <a:pt x="1490663" y="1125536"/>
                        </a:cubicBezTo>
                        <a:cubicBezTo>
                          <a:pt x="1536865" y="1084030"/>
                          <a:pt x="1561789" y="1068577"/>
                          <a:pt x="1585913" y="996948"/>
                        </a:cubicBezTo>
                        <a:cubicBezTo>
                          <a:pt x="1623677" y="934337"/>
                          <a:pt x="1639184" y="812935"/>
                          <a:pt x="1631156" y="701673"/>
                        </a:cubicBezTo>
                        <a:cubicBezTo>
                          <a:pt x="1619866" y="590578"/>
                          <a:pt x="1639911" y="446246"/>
                          <a:pt x="1590675" y="342104"/>
                        </a:cubicBezTo>
                        <a:cubicBezTo>
                          <a:pt x="1559709" y="259819"/>
                          <a:pt x="1473613" y="192968"/>
                          <a:pt x="1383506" y="115886"/>
                        </a:cubicBezTo>
                        <a:cubicBezTo>
                          <a:pt x="1297199" y="62301"/>
                          <a:pt x="1176744" y="24991"/>
                          <a:pt x="1062038" y="3966"/>
                        </a:cubicBezTo>
                        <a:cubicBezTo>
                          <a:pt x="969639" y="-18231"/>
                          <a:pt x="838428" y="-9216"/>
                          <a:pt x="747713" y="53973"/>
                        </a:cubicBezTo>
                        <a:cubicBezTo>
                          <a:pt x="648369" y="108537"/>
                          <a:pt x="555165" y="210433"/>
                          <a:pt x="531019" y="320673"/>
                        </a:cubicBezTo>
                        <a:cubicBezTo>
                          <a:pt x="496041" y="426666"/>
                          <a:pt x="529254" y="588476"/>
                          <a:pt x="569119" y="692148"/>
                        </a:cubicBezTo>
                        <a:cubicBezTo>
                          <a:pt x="606012" y="783831"/>
                          <a:pt x="658586" y="864600"/>
                          <a:pt x="750094" y="901698"/>
                        </a:cubicBezTo>
                        <a:cubicBezTo>
                          <a:pt x="824378" y="951161"/>
                          <a:pt x="937163" y="975712"/>
                          <a:pt x="1026319" y="968373"/>
                        </a:cubicBezTo>
                        <a:cubicBezTo>
                          <a:pt x="1116340" y="973106"/>
                          <a:pt x="1251435" y="920058"/>
                          <a:pt x="1293019" y="863598"/>
                        </a:cubicBezTo>
                        <a:cubicBezTo>
                          <a:pt x="1345045" y="801699"/>
                          <a:pt x="1341815" y="670956"/>
                          <a:pt x="1343025" y="589754"/>
                        </a:cubicBezTo>
                        <a:cubicBezTo>
                          <a:pt x="1333810" y="512160"/>
                          <a:pt x="1276207" y="432819"/>
                          <a:pt x="1228725" y="380204"/>
                        </a:cubicBezTo>
                        <a:cubicBezTo>
                          <a:pt x="1176063" y="327627"/>
                          <a:pt x="1076527" y="293532"/>
                          <a:pt x="1023937" y="292098"/>
                        </a:cubicBezTo>
                        <a:cubicBezTo>
                          <a:pt x="962719" y="291054"/>
                          <a:pt x="889002" y="337774"/>
                          <a:pt x="854869" y="368298"/>
                        </a:cubicBezTo>
                        <a:cubicBezTo>
                          <a:pt x="814223" y="413906"/>
                          <a:pt x="805619" y="459401"/>
                          <a:pt x="807244" y="511173"/>
                        </a:cubicBezTo>
                        <a:cubicBezTo>
                          <a:pt x="817410" y="565182"/>
                          <a:pt x="825028" y="641357"/>
                          <a:pt x="862013" y="675479"/>
                        </a:cubicBezTo>
                        <a:cubicBezTo>
                          <a:pt x="899976" y="708687"/>
                          <a:pt x="992014" y="725426"/>
                          <a:pt x="1028700" y="706435"/>
                        </a:cubicBezTo>
                        <a:cubicBezTo>
                          <a:pt x="1059462" y="696205"/>
                          <a:pt x="1076787" y="621575"/>
                          <a:pt x="1062037" y="5659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148DA5E-87E4-4A0D-A5AF-66E8F7477BA7}"/>
              </a:ext>
            </a:extLst>
          </p:cNvPr>
          <p:cNvSpPr/>
          <p:nvPr/>
        </p:nvSpPr>
        <p:spPr>
          <a:xfrm rot="3838455">
            <a:off x="3324281" y="3316545"/>
            <a:ext cx="364559" cy="324384"/>
          </a:xfrm>
          <a:custGeom>
            <a:avLst/>
            <a:gdLst>
              <a:gd name="connsiteX0" fmla="*/ 3894 w 1271386"/>
              <a:gd name="connsiteY0" fmla="*/ 167793 h 1229491"/>
              <a:gd name="connsiteX1" fmla="*/ 32469 w 1271386"/>
              <a:gd name="connsiteY1" fmla="*/ 720243 h 1229491"/>
              <a:gd name="connsiteX2" fmla="*/ 242019 w 1271386"/>
              <a:gd name="connsiteY2" fmla="*/ 1091718 h 1229491"/>
              <a:gd name="connsiteX3" fmla="*/ 661119 w 1271386"/>
              <a:gd name="connsiteY3" fmla="*/ 1225068 h 1229491"/>
              <a:gd name="connsiteX4" fmla="*/ 1013544 w 1271386"/>
              <a:gd name="connsiteY4" fmla="*/ 1186968 h 1229491"/>
              <a:gd name="connsiteX5" fmla="*/ 1175469 w 1271386"/>
              <a:gd name="connsiteY5" fmla="*/ 1082193 h 1229491"/>
              <a:gd name="connsiteX6" fmla="*/ 1223094 w 1271386"/>
              <a:gd name="connsiteY6" fmla="*/ 910743 h 1229491"/>
              <a:gd name="connsiteX7" fmla="*/ 1270719 w 1271386"/>
              <a:gd name="connsiteY7" fmla="*/ 624993 h 1229491"/>
              <a:gd name="connsiteX8" fmla="*/ 1242144 w 1271386"/>
              <a:gd name="connsiteY8" fmla="*/ 272568 h 1229491"/>
              <a:gd name="connsiteX9" fmla="*/ 1127844 w 1271386"/>
              <a:gd name="connsiteY9" fmla="*/ 101118 h 1229491"/>
              <a:gd name="connsiteX10" fmla="*/ 718269 w 1271386"/>
              <a:gd name="connsiteY10" fmla="*/ 34443 h 1229491"/>
              <a:gd name="connsiteX11" fmla="*/ 461094 w 1271386"/>
              <a:gd name="connsiteY11" fmla="*/ 15393 h 1229491"/>
              <a:gd name="connsiteX12" fmla="*/ 222969 w 1271386"/>
              <a:gd name="connsiteY12" fmla="*/ 263043 h 1229491"/>
              <a:gd name="connsiteX13" fmla="*/ 261069 w 1271386"/>
              <a:gd name="connsiteY13" fmla="*/ 634518 h 1229491"/>
              <a:gd name="connsiteX14" fmla="*/ 442044 w 1271386"/>
              <a:gd name="connsiteY14" fmla="*/ 844068 h 1229491"/>
              <a:gd name="connsiteX15" fmla="*/ 718269 w 1271386"/>
              <a:gd name="connsiteY15" fmla="*/ 910743 h 1229491"/>
              <a:gd name="connsiteX16" fmla="*/ 984969 w 1271386"/>
              <a:gd name="connsiteY16" fmla="*/ 805968 h 1229491"/>
              <a:gd name="connsiteX17" fmla="*/ 994494 w 1271386"/>
              <a:gd name="connsiteY17" fmla="*/ 529743 h 1229491"/>
              <a:gd name="connsiteX18" fmla="*/ 870669 w 1271386"/>
              <a:gd name="connsiteY18" fmla="*/ 329718 h 1229491"/>
              <a:gd name="connsiteX19" fmla="*/ 670644 w 1271386"/>
              <a:gd name="connsiteY19" fmla="*/ 234468 h 1229491"/>
              <a:gd name="connsiteX20" fmla="*/ 546819 w 1271386"/>
              <a:gd name="connsiteY20" fmla="*/ 310668 h 1229491"/>
              <a:gd name="connsiteX21" fmla="*/ 499194 w 1271386"/>
              <a:gd name="connsiteY21" fmla="*/ 453543 h 1229491"/>
              <a:gd name="connsiteX22" fmla="*/ 537294 w 1271386"/>
              <a:gd name="connsiteY22" fmla="*/ 596418 h 1229491"/>
              <a:gd name="connsiteX23" fmla="*/ 756369 w 1271386"/>
              <a:gd name="connsiteY23" fmla="*/ 682143 h 1229491"/>
              <a:gd name="connsiteX24" fmla="*/ 756369 w 1271386"/>
              <a:gd name="connsiteY24" fmla="*/ 539268 h 1229491"/>
              <a:gd name="connsiteX0" fmla="*/ 3894 w 1271386"/>
              <a:gd name="connsiteY0" fmla="*/ 224968 h 1286666"/>
              <a:gd name="connsiteX1" fmla="*/ 32469 w 1271386"/>
              <a:gd name="connsiteY1" fmla="*/ 777418 h 1286666"/>
              <a:gd name="connsiteX2" fmla="*/ 242019 w 1271386"/>
              <a:gd name="connsiteY2" fmla="*/ 1148893 h 1286666"/>
              <a:gd name="connsiteX3" fmla="*/ 661119 w 1271386"/>
              <a:gd name="connsiteY3" fmla="*/ 1282243 h 1286666"/>
              <a:gd name="connsiteX4" fmla="*/ 1013544 w 1271386"/>
              <a:gd name="connsiteY4" fmla="*/ 1244143 h 1286666"/>
              <a:gd name="connsiteX5" fmla="*/ 1175469 w 1271386"/>
              <a:gd name="connsiteY5" fmla="*/ 1139368 h 1286666"/>
              <a:gd name="connsiteX6" fmla="*/ 1223094 w 1271386"/>
              <a:gd name="connsiteY6" fmla="*/ 967918 h 1286666"/>
              <a:gd name="connsiteX7" fmla="*/ 1270719 w 1271386"/>
              <a:gd name="connsiteY7" fmla="*/ 682168 h 1286666"/>
              <a:gd name="connsiteX8" fmla="*/ 1242144 w 1271386"/>
              <a:gd name="connsiteY8" fmla="*/ 329743 h 1286666"/>
              <a:gd name="connsiteX9" fmla="*/ 1127844 w 1271386"/>
              <a:gd name="connsiteY9" fmla="*/ 158293 h 1286666"/>
              <a:gd name="connsiteX10" fmla="*/ 753988 w 1271386"/>
              <a:gd name="connsiteY10" fmla="*/ 3511 h 1286666"/>
              <a:gd name="connsiteX11" fmla="*/ 461094 w 1271386"/>
              <a:gd name="connsiteY11" fmla="*/ 72568 h 1286666"/>
              <a:gd name="connsiteX12" fmla="*/ 222969 w 1271386"/>
              <a:gd name="connsiteY12" fmla="*/ 320218 h 1286666"/>
              <a:gd name="connsiteX13" fmla="*/ 261069 w 1271386"/>
              <a:gd name="connsiteY13" fmla="*/ 691693 h 1286666"/>
              <a:gd name="connsiteX14" fmla="*/ 442044 w 1271386"/>
              <a:gd name="connsiteY14" fmla="*/ 901243 h 1286666"/>
              <a:gd name="connsiteX15" fmla="*/ 718269 w 1271386"/>
              <a:gd name="connsiteY15" fmla="*/ 967918 h 1286666"/>
              <a:gd name="connsiteX16" fmla="*/ 984969 w 1271386"/>
              <a:gd name="connsiteY16" fmla="*/ 863143 h 1286666"/>
              <a:gd name="connsiteX17" fmla="*/ 994494 w 1271386"/>
              <a:gd name="connsiteY17" fmla="*/ 586918 h 1286666"/>
              <a:gd name="connsiteX18" fmla="*/ 870669 w 1271386"/>
              <a:gd name="connsiteY18" fmla="*/ 386893 h 1286666"/>
              <a:gd name="connsiteX19" fmla="*/ 670644 w 1271386"/>
              <a:gd name="connsiteY19" fmla="*/ 291643 h 1286666"/>
              <a:gd name="connsiteX20" fmla="*/ 546819 w 1271386"/>
              <a:gd name="connsiteY20" fmla="*/ 367843 h 1286666"/>
              <a:gd name="connsiteX21" fmla="*/ 499194 w 1271386"/>
              <a:gd name="connsiteY21" fmla="*/ 510718 h 1286666"/>
              <a:gd name="connsiteX22" fmla="*/ 537294 w 1271386"/>
              <a:gd name="connsiteY22" fmla="*/ 653593 h 1286666"/>
              <a:gd name="connsiteX23" fmla="*/ 756369 w 1271386"/>
              <a:gd name="connsiteY23" fmla="*/ 739318 h 1286666"/>
              <a:gd name="connsiteX24" fmla="*/ 756369 w 1271386"/>
              <a:gd name="connsiteY24" fmla="*/ 596443 h 1286666"/>
              <a:gd name="connsiteX0" fmla="*/ 3894 w 1271228"/>
              <a:gd name="connsiteY0" fmla="*/ 224696 h 1286394"/>
              <a:gd name="connsiteX1" fmla="*/ 32469 w 1271228"/>
              <a:gd name="connsiteY1" fmla="*/ 777146 h 1286394"/>
              <a:gd name="connsiteX2" fmla="*/ 242019 w 1271228"/>
              <a:gd name="connsiteY2" fmla="*/ 1148621 h 1286394"/>
              <a:gd name="connsiteX3" fmla="*/ 661119 w 1271228"/>
              <a:gd name="connsiteY3" fmla="*/ 1281971 h 1286394"/>
              <a:gd name="connsiteX4" fmla="*/ 1013544 w 1271228"/>
              <a:gd name="connsiteY4" fmla="*/ 1243871 h 1286394"/>
              <a:gd name="connsiteX5" fmla="*/ 1175469 w 1271228"/>
              <a:gd name="connsiteY5" fmla="*/ 1139096 h 1286394"/>
              <a:gd name="connsiteX6" fmla="*/ 1223094 w 1271228"/>
              <a:gd name="connsiteY6" fmla="*/ 967646 h 1286394"/>
              <a:gd name="connsiteX7" fmla="*/ 1270719 w 1271228"/>
              <a:gd name="connsiteY7" fmla="*/ 681896 h 1286394"/>
              <a:gd name="connsiteX8" fmla="*/ 1242144 w 1271228"/>
              <a:gd name="connsiteY8" fmla="*/ 329471 h 1286394"/>
              <a:gd name="connsiteX9" fmla="*/ 1151656 w 1271228"/>
              <a:gd name="connsiteY9" fmla="*/ 153259 h 1286394"/>
              <a:gd name="connsiteX10" fmla="*/ 753988 w 1271228"/>
              <a:gd name="connsiteY10" fmla="*/ 3239 h 1286394"/>
              <a:gd name="connsiteX11" fmla="*/ 461094 w 1271228"/>
              <a:gd name="connsiteY11" fmla="*/ 72296 h 1286394"/>
              <a:gd name="connsiteX12" fmla="*/ 222969 w 1271228"/>
              <a:gd name="connsiteY12" fmla="*/ 319946 h 1286394"/>
              <a:gd name="connsiteX13" fmla="*/ 261069 w 1271228"/>
              <a:gd name="connsiteY13" fmla="*/ 691421 h 1286394"/>
              <a:gd name="connsiteX14" fmla="*/ 442044 w 1271228"/>
              <a:gd name="connsiteY14" fmla="*/ 900971 h 1286394"/>
              <a:gd name="connsiteX15" fmla="*/ 718269 w 1271228"/>
              <a:gd name="connsiteY15" fmla="*/ 967646 h 1286394"/>
              <a:gd name="connsiteX16" fmla="*/ 984969 w 1271228"/>
              <a:gd name="connsiteY16" fmla="*/ 862871 h 1286394"/>
              <a:gd name="connsiteX17" fmla="*/ 994494 w 1271228"/>
              <a:gd name="connsiteY17" fmla="*/ 586646 h 1286394"/>
              <a:gd name="connsiteX18" fmla="*/ 870669 w 1271228"/>
              <a:gd name="connsiteY18" fmla="*/ 386621 h 1286394"/>
              <a:gd name="connsiteX19" fmla="*/ 670644 w 1271228"/>
              <a:gd name="connsiteY19" fmla="*/ 291371 h 1286394"/>
              <a:gd name="connsiteX20" fmla="*/ 546819 w 1271228"/>
              <a:gd name="connsiteY20" fmla="*/ 367571 h 1286394"/>
              <a:gd name="connsiteX21" fmla="*/ 499194 w 1271228"/>
              <a:gd name="connsiteY21" fmla="*/ 510446 h 1286394"/>
              <a:gd name="connsiteX22" fmla="*/ 537294 w 1271228"/>
              <a:gd name="connsiteY22" fmla="*/ 653321 h 1286394"/>
              <a:gd name="connsiteX23" fmla="*/ 756369 w 1271228"/>
              <a:gd name="connsiteY23" fmla="*/ 739046 h 1286394"/>
              <a:gd name="connsiteX24" fmla="*/ 756369 w 1271228"/>
              <a:gd name="connsiteY24" fmla="*/ 596171 h 1286394"/>
              <a:gd name="connsiteX0" fmla="*/ 3894 w 1290683"/>
              <a:gd name="connsiteY0" fmla="*/ 224696 h 1286394"/>
              <a:gd name="connsiteX1" fmla="*/ 32469 w 1290683"/>
              <a:gd name="connsiteY1" fmla="*/ 777146 h 1286394"/>
              <a:gd name="connsiteX2" fmla="*/ 242019 w 1290683"/>
              <a:gd name="connsiteY2" fmla="*/ 1148621 h 1286394"/>
              <a:gd name="connsiteX3" fmla="*/ 661119 w 1290683"/>
              <a:gd name="connsiteY3" fmla="*/ 1281971 h 1286394"/>
              <a:gd name="connsiteX4" fmla="*/ 1013544 w 1290683"/>
              <a:gd name="connsiteY4" fmla="*/ 1243871 h 1286394"/>
              <a:gd name="connsiteX5" fmla="*/ 1175469 w 1290683"/>
              <a:gd name="connsiteY5" fmla="*/ 1139096 h 1286394"/>
              <a:gd name="connsiteX6" fmla="*/ 1223094 w 1290683"/>
              <a:gd name="connsiteY6" fmla="*/ 967646 h 1286394"/>
              <a:gd name="connsiteX7" fmla="*/ 1270719 w 1290683"/>
              <a:gd name="connsiteY7" fmla="*/ 681896 h 1286394"/>
              <a:gd name="connsiteX8" fmla="*/ 1282625 w 1290683"/>
              <a:gd name="connsiteY8" fmla="*/ 341377 h 1286394"/>
              <a:gd name="connsiteX9" fmla="*/ 1151656 w 1290683"/>
              <a:gd name="connsiteY9" fmla="*/ 153259 h 1286394"/>
              <a:gd name="connsiteX10" fmla="*/ 753988 w 1290683"/>
              <a:gd name="connsiteY10" fmla="*/ 3239 h 1286394"/>
              <a:gd name="connsiteX11" fmla="*/ 461094 w 1290683"/>
              <a:gd name="connsiteY11" fmla="*/ 72296 h 1286394"/>
              <a:gd name="connsiteX12" fmla="*/ 222969 w 1290683"/>
              <a:gd name="connsiteY12" fmla="*/ 319946 h 1286394"/>
              <a:gd name="connsiteX13" fmla="*/ 261069 w 1290683"/>
              <a:gd name="connsiteY13" fmla="*/ 691421 h 1286394"/>
              <a:gd name="connsiteX14" fmla="*/ 442044 w 1290683"/>
              <a:gd name="connsiteY14" fmla="*/ 900971 h 1286394"/>
              <a:gd name="connsiteX15" fmla="*/ 718269 w 1290683"/>
              <a:gd name="connsiteY15" fmla="*/ 967646 h 1286394"/>
              <a:gd name="connsiteX16" fmla="*/ 984969 w 1290683"/>
              <a:gd name="connsiteY16" fmla="*/ 862871 h 1286394"/>
              <a:gd name="connsiteX17" fmla="*/ 994494 w 1290683"/>
              <a:gd name="connsiteY17" fmla="*/ 586646 h 1286394"/>
              <a:gd name="connsiteX18" fmla="*/ 870669 w 1290683"/>
              <a:gd name="connsiteY18" fmla="*/ 386621 h 1286394"/>
              <a:gd name="connsiteX19" fmla="*/ 670644 w 1290683"/>
              <a:gd name="connsiteY19" fmla="*/ 291371 h 1286394"/>
              <a:gd name="connsiteX20" fmla="*/ 546819 w 1290683"/>
              <a:gd name="connsiteY20" fmla="*/ 367571 h 1286394"/>
              <a:gd name="connsiteX21" fmla="*/ 499194 w 1290683"/>
              <a:gd name="connsiteY21" fmla="*/ 510446 h 1286394"/>
              <a:gd name="connsiteX22" fmla="*/ 537294 w 1290683"/>
              <a:gd name="connsiteY22" fmla="*/ 653321 h 1286394"/>
              <a:gd name="connsiteX23" fmla="*/ 756369 w 1290683"/>
              <a:gd name="connsiteY23" fmla="*/ 739046 h 1286394"/>
              <a:gd name="connsiteX24" fmla="*/ 756369 w 1290683"/>
              <a:gd name="connsiteY24" fmla="*/ 596171 h 1286394"/>
              <a:gd name="connsiteX0" fmla="*/ 3894 w 1325536"/>
              <a:gd name="connsiteY0" fmla="*/ 224696 h 1286394"/>
              <a:gd name="connsiteX1" fmla="*/ 32469 w 1325536"/>
              <a:gd name="connsiteY1" fmla="*/ 777146 h 1286394"/>
              <a:gd name="connsiteX2" fmla="*/ 242019 w 1325536"/>
              <a:gd name="connsiteY2" fmla="*/ 1148621 h 1286394"/>
              <a:gd name="connsiteX3" fmla="*/ 661119 w 1325536"/>
              <a:gd name="connsiteY3" fmla="*/ 1281971 h 1286394"/>
              <a:gd name="connsiteX4" fmla="*/ 1013544 w 1325536"/>
              <a:gd name="connsiteY4" fmla="*/ 1243871 h 1286394"/>
              <a:gd name="connsiteX5" fmla="*/ 1175469 w 1325536"/>
              <a:gd name="connsiteY5" fmla="*/ 1139096 h 1286394"/>
              <a:gd name="connsiteX6" fmla="*/ 1223094 w 1325536"/>
              <a:gd name="connsiteY6" fmla="*/ 967646 h 1286394"/>
              <a:gd name="connsiteX7" fmla="*/ 1323106 w 1325536"/>
              <a:gd name="connsiteY7" fmla="*/ 700946 h 1286394"/>
              <a:gd name="connsiteX8" fmla="*/ 1282625 w 1325536"/>
              <a:gd name="connsiteY8" fmla="*/ 341377 h 1286394"/>
              <a:gd name="connsiteX9" fmla="*/ 1151656 w 1325536"/>
              <a:gd name="connsiteY9" fmla="*/ 153259 h 1286394"/>
              <a:gd name="connsiteX10" fmla="*/ 753988 w 1325536"/>
              <a:gd name="connsiteY10" fmla="*/ 3239 h 1286394"/>
              <a:gd name="connsiteX11" fmla="*/ 461094 w 1325536"/>
              <a:gd name="connsiteY11" fmla="*/ 72296 h 1286394"/>
              <a:gd name="connsiteX12" fmla="*/ 222969 w 1325536"/>
              <a:gd name="connsiteY12" fmla="*/ 319946 h 1286394"/>
              <a:gd name="connsiteX13" fmla="*/ 261069 w 1325536"/>
              <a:gd name="connsiteY13" fmla="*/ 691421 h 1286394"/>
              <a:gd name="connsiteX14" fmla="*/ 442044 w 1325536"/>
              <a:gd name="connsiteY14" fmla="*/ 900971 h 1286394"/>
              <a:gd name="connsiteX15" fmla="*/ 718269 w 1325536"/>
              <a:gd name="connsiteY15" fmla="*/ 967646 h 1286394"/>
              <a:gd name="connsiteX16" fmla="*/ 984969 w 1325536"/>
              <a:gd name="connsiteY16" fmla="*/ 862871 h 1286394"/>
              <a:gd name="connsiteX17" fmla="*/ 994494 w 1325536"/>
              <a:gd name="connsiteY17" fmla="*/ 586646 h 1286394"/>
              <a:gd name="connsiteX18" fmla="*/ 870669 w 1325536"/>
              <a:gd name="connsiteY18" fmla="*/ 386621 h 1286394"/>
              <a:gd name="connsiteX19" fmla="*/ 670644 w 1325536"/>
              <a:gd name="connsiteY19" fmla="*/ 291371 h 1286394"/>
              <a:gd name="connsiteX20" fmla="*/ 546819 w 1325536"/>
              <a:gd name="connsiteY20" fmla="*/ 367571 h 1286394"/>
              <a:gd name="connsiteX21" fmla="*/ 499194 w 1325536"/>
              <a:gd name="connsiteY21" fmla="*/ 510446 h 1286394"/>
              <a:gd name="connsiteX22" fmla="*/ 537294 w 1325536"/>
              <a:gd name="connsiteY22" fmla="*/ 653321 h 1286394"/>
              <a:gd name="connsiteX23" fmla="*/ 756369 w 1325536"/>
              <a:gd name="connsiteY23" fmla="*/ 739046 h 1286394"/>
              <a:gd name="connsiteX24" fmla="*/ 756369 w 1325536"/>
              <a:gd name="connsiteY24" fmla="*/ 596171 h 1286394"/>
              <a:gd name="connsiteX0" fmla="*/ 3894 w 1323140"/>
              <a:gd name="connsiteY0" fmla="*/ 224696 h 1286394"/>
              <a:gd name="connsiteX1" fmla="*/ 32469 w 1323140"/>
              <a:gd name="connsiteY1" fmla="*/ 777146 h 1286394"/>
              <a:gd name="connsiteX2" fmla="*/ 242019 w 1323140"/>
              <a:gd name="connsiteY2" fmla="*/ 1148621 h 1286394"/>
              <a:gd name="connsiteX3" fmla="*/ 661119 w 1323140"/>
              <a:gd name="connsiteY3" fmla="*/ 1281971 h 1286394"/>
              <a:gd name="connsiteX4" fmla="*/ 1013544 w 1323140"/>
              <a:gd name="connsiteY4" fmla="*/ 1243871 h 1286394"/>
              <a:gd name="connsiteX5" fmla="*/ 1175469 w 1323140"/>
              <a:gd name="connsiteY5" fmla="*/ 1139096 h 1286394"/>
              <a:gd name="connsiteX6" fmla="*/ 1277863 w 1323140"/>
              <a:gd name="connsiteY6" fmla="*/ 996221 h 1286394"/>
              <a:gd name="connsiteX7" fmla="*/ 1323106 w 1323140"/>
              <a:gd name="connsiteY7" fmla="*/ 700946 h 1286394"/>
              <a:gd name="connsiteX8" fmla="*/ 1282625 w 1323140"/>
              <a:gd name="connsiteY8" fmla="*/ 341377 h 1286394"/>
              <a:gd name="connsiteX9" fmla="*/ 1151656 w 1323140"/>
              <a:gd name="connsiteY9" fmla="*/ 153259 h 1286394"/>
              <a:gd name="connsiteX10" fmla="*/ 753988 w 1323140"/>
              <a:gd name="connsiteY10" fmla="*/ 3239 h 1286394"/>
              <a:gd name="connsiteX11" fmla="*/ 461094 w 1323140"/>
              <a:gd name="connsiteY11" fmla="*/ 72296 h 1286394"/>
              <a:gd name="connsiteX12" fmla="*/ 222969 w 1323140"/>
              <a:gd name="connsiteY12" fmla="*/ 319946 h 1286394"/>
              <a:gd name="connsiteX13" fmla="*/ 261069 w 1323140"/>
              <a:gd name="connsiteY13" fmla="*/ 691421 h 1286394"/>
              <a:gd name="connsiteX14" fmla="*/ 442044 w 1323140"/>
              <a:gd name="connsiteY14" fmla="*/ 900971 h 1286394"/>
              <a:gd name="connsiteX15" fmla="*/ 718269 w 1323140"/>
              <a:gd name="connsiteY15" fmla="*/ 967646 h 1286394"/>
              <a:gd name="connsiteX16" fmla="*/ 984969 w 1323140"/>
              <a:gd name="connsiteY16" fmla="*/ 862871 h 1286394"/>
              <a:gd name="connsiteX17" fmla="*/ 994494 w 1323140"/>
              <a:gd name="connsiteY17" fmla="*/ 586646 h 1286394"/>
              <a:gd name="connsiteX18" fmla="*/ 870669 w 1323140"/>
              <a:gd name="connsiteY18" fmla="*/ 386621 h 1286394"/>
              <a:gd name="connsiteX19" fmla="*/ 670644 w 1323140"/>
              <a:gd name="connsiteY19" fmla="*/ 291371 h 1286394"/>
              <a:gd name="connsiteX20" fmla="*/ 546819 w 1323140"/>
              <a:gd name="connsiteY20" fmla="*/ 367571 h 1286394"/>
              <a:gd name="connsiteX21" fmla="*/ 499194 w 1323140"/>
              <a:gd name="connsiteY21" fmla="*/ 510446 h 1286394"/>
              <a:gd name="connsiteX22" fmla="*/ 537294 w 1323140"/>
              <a:gd name="connsiteY22" fmla="*/ 653321 h 1286394"/>
              <a:gd name="connsiteX23" fmla="*/ 756369 w 1323140"/>
              <a:gd name="connsiteY23" fmla="*/ 739046 h 1286394"/>
              <a:gd name="connsiteX24" fmla="*/ 756369 w 1323140"/>
              <a:gd name="connsiteY24" fmla="*/ 596171 h 1286394"/>
              <a:gd name="connsiteX0" fmla="*/ 26698 w 1345944"/>
              <a:gd name="connsiteY0" fmla="*/ 224696 h 1286394"/>
              <a:gd name="connsiteX1" fmla="*/ 503 w 1345944"/>
              <a:gd name="connsiteY1" fmla="*/ 360427 h 1286394"/>
              <a:gd name="connsiteX2" fmla="*/ 55273 w 1345944"/>
              <a:gd name="connsiteY2" fmla="*/ 777146 h 1286394"/>
              <a:gd name="connsiteX3" fmla="*/ 264823 w 1345944"/>
              <a:gd name="connsiteY3" fmla="*/ 1148621 h 1286394"/>
              <a:gd name="connsiteX4" fmla="*/ 683923 w 1345944"/>
              <a:gd name="connsiteY4" fmla="*/ 1281971 h 1286394"/>
              <a:gd name="connsiteX5" fmla="*/ 1036348 w 1345944"/>
              <a:gd name="connsiteY5" fmla="*/ 1243871 h 1286394"/>
              <a:gd name="connsiteX6" fmla="*/ 1198273 w 1345944"/>
              <a:gd name="connsiteY6" fmla="*/ 1139096 h 1286394"/>
              <a:gd name="connsiteX7" fmla="*/ 1300667 w 1345944"/>
              <a:gd name="connsiteY7" fmla="*/ 996221 h 1286394"/>
              <a:gd name="connsiteX8" fmla="*/ 1345910 w 1345944"/>
              <a:gd name="connsiteY8" fmla="*/ 700946 h 1286394"/>
              <a:gd name="connsiteX9" fmla="*/ 1305429 w 1345944"/>
              <a:gd name="connsiteY9" fmla="*/ 341377 h 1286394"/>
              <a:gd name="connsiteX10" fmla="*/ 1174460 w 1345944"/>
              <a:gd name="connsiteY10" fmla="*/ 153259 h 1286394"/>
              <a:gd name="connsiteX11" fmla="*/ 776792 w 1345944"/>
              <a:gd name="connsiteY11" fmla="*/ 3239 h 1286394"/>
              <a:gd name="connsiteX12" fmla="*/ 483898 w 1345944"/>
              <a:gd name="connsiteY12" fmla="*/ 72296 h 1286394"/>
              <a:gd name="connsiteX13" fmla="*/ 245773 w 1345944"/>
              <a:gd name="connsiteY13" fmla="*/ 319946 h 1286394"/>
              <a:gd name="connsiteX14" fmla="*/ 283873 w 1345944"/>
              <a:gd name="connsiteY14" fmla="*/ 691421 h 1286394"/>
              <a:gd name="connsiteX15" fmla="*/ 464848 w 1345944"/>
              <a:gd name="connsiteY15" fmla="*/ 900971 h 1286394"/>
              <a:gd name="connsiteX16" fmla="*/ 741073 w 1345944"/>
              <a:gd name="connsiteY16" fmla="*/ 967646 h 1286394"/>
              <a:gd name="connsiteX17" fmla="*/ 1007773 w 1345944"/>
              <a:gd name="connsiteY17" fmla="*/ 862871 h 1286394"/>
              <a:gd name="connsiteX18" fmla="*/ 1017298 w 1345944"/>
              <a:gd name="connsiteY18" fmla="*/ 586646 h 1286394"/>
              <a:gd name="connsiteX19" fmla="*/ 893473 w 1345944"/>
              <a:gd name="connsiteY19" fmla="*/ 386621 h 1286394"/>
              <a:gd name="connsiteX20" fmla="*/ 693448 w 1345944"/>
              <a:gd name="connsiteY20" fmla="*/ 291371 h 1286394"/>
              <a:gd name="connsiteX21" fmla="*/ 569623 w 1345944"/>
              <a:gd name="connsiteY21" fmla="*/ 367571 h 1286394"/>
              <a:gd name="connsiteX22" fmla="*/ 521998 w 1345944"/>
              <a:gd name="connsiteY22" fmla="*/ 510446 h 1286394"/>
              <a:gd name="connsiteX23" fmla="*/ 560098 w 1345944"/>
              <a:gd name="connsiteY23" fmla="*/ 653321 h 1286394"/>
              <a:gd name="connsiteX24" fmla="*/ 779173 w 1345944"/>
              <a:gd name="connsiteY24" fmla="*/ 739046 h 1286394"/>
              <a:gd name="connsiteX25" fmla="*/ 779173 w 1345944"/>
              <a:gd name="connsiteY25" fmla="*/ 596171 h 1286394"/>
              <a:gd name="connsiteX0" fmla="*/ 8297 w 1346593"/>
              <a:gd name="connsiteY0" fmla="*/ 222315 h 1286394"/>
              <a:gd name="connsiteX1" fmla="*/ 1152 w 1346593"/>
              <a:gd name="connsiteY1" fmla="*/ 360427 h 1286394"/>
              <a:gd name="connsiteX2" fmla="*/ 55922 w 1346593"/>
              <a:gd name="connsiteY2" fmla="*/ 777146 h 1286394"/>
              <a:gd name="connsiteX3" fmla="*/ 265472 w 1346593"/>
              <a:gd name="connsiteY3" fmla="*/ 1148621 h 1286394"/>
              <a:gd name="connsiteX4" fmla="*/ 684572 w 1346593"/>
              <a:gd name="connsiteY4" fmla="*/ 1281971 h 1286394"/>
              <a:gd name="connsiteX5" fmla="*/ 1036997 w 1346593"/>
              <a:gd name="connsiteY5" fmla="*/ 1243871 h 1286394"/>
              <a:gd name="connsiteX6" fmla="*/ 1198922 w 1346593"/>
              <a:gd name="connsiteY6" fmla="*/ 1139096 h 1286394"/>
              <a:gd name="connsiteX7" fmla="*/ 1301316 w 1346593"/>
              <a:gd name="connsiteY7" fmla="*/ 996221 h 1286394"/>
              <a:gd name="connsiteX8" fmla="*/ 1346559 w 1346593"/>
              <a:gd name="connsiteY8" fmla="*/ 700946 h 1286394"/>
              <a:gd name="connsiteX9" fmla="*/ 1306078 w 1346593"/>
              <a:gd name="connsiteY9" fmla="*/ 341377 h 1286394"/>
              <a:gd name="connsiteX10" fmla="*/ 1175109 w 1346593"/>
              <a:gd name="connsiteY10" fmla="*/ 153259 h 1286394"/>
              <a:gd name="connsiteX11" fmla="*/ 777441 w 1346593"/>
              <a:gd name="connsiteY11" fmla="*/ 3239 h 1286394"/>
              <a:gd name="connsiteX12" fmla="*/ 484547 w 1346593"/>
              <a:gd name="connsiteY12" fmla="*/ 72296 h 1286394"/>
              <a:gd name="connsiteX13" fmla="*/ 246422 w 1346593"/>
              <a:gd name="connsiteY13" fmla="*/ 319946 h 1286394"/>
              <a:gd name="connsiteX14" fmla="*/ 284522 w 1346593"/>
              <a:gd name="connsiteY14" fmla="*/ 691421 h 1286394"/>
              <a:gd name="connsiteX15" fmla="*/ 465497 w 1346593"/>
              <a:gd name="connsiteY15" fmla="*/ 900971 h 1286394"/>
              <a:gd name="connsiteX16" fmla="*/ 741722 w 1346593"/>
              <a:gd name="connsiteY16" fmla="*/ 967646 h 1286394"/>
              <a:gd name="connsiteX17" fmla="*/ 1008422 w 1346593"/>
              <a:gd name="connsiteY17" fmla="*/ 862871 h 1286394"/>
              <a:gd name="connsiteX18" fmla="*/ 1017947 w 1346593"/>
              <a:gd name="connsiteY18" fmla="*/ 586646 h 1286394"/>
              <a:gd name="connsiteX19" fmla="*/ 894122 w 1346593"/>
              <a:gd name="connsiteY19" fmla="*/ 386621 h 1286394"/>
              <a:gd name="connsiteX20" fmla="*/ 694097 w 1346593"/>
              <a:gd name="connsiteY20" fmla="*/ 291371 h 1286394"/>
              <a:gd name="connsiteX21" fmla="*/ 570272 w 1346593"/>
              <a:gd name="connsiteY21" fmla="*/ 367571 h 1286394"/>
              <a:gd name="connsiteX22" fmla="*/ 522647 w 1346593"/>
              <a:gd name="connsiteY22" fmla="*/ 510446 h 1286394"/>
              <a:gd name="connsiteX23" fmla="*/ 560747 w 1346593"/>
              <a:gd name="connsiteY23" fmla="*/ 653321 h 1286394"/>
              <a:gd name="connsiteX24" fmla="*/ 779822 w 1346593"/>
              <a:gd name="connsiteY24" fmla="*/ 739046 h 1286394"/>
              <a:gd name="connsiteX25" fmla="*/ 779822 w 1346593"/>
              <a:gd name="connsiteY25" fmla="*/ 596171 h 1286394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60747 w 1346593"/>
              <a:gd name="connsiteY23" fmla="*/ 656740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58428 w 1346593"/>
              <a:gd name="connsiteY18" fmla="*/ 592446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625"/>
              <a:gd name="connsiteY0" fmla="*/ 225056 h 1289135"/>
              <a:gd name="connsiteX1" fmla="*/ 1152 w 1346625"/>
              <a:gd name="connsiteY1" fmla="*/ 363168 h 1289135"/>
              <a:gd name="connsiteX2" fmla="*/ 55922 w 1346625"/>
              <a:gd name="connsiteY2" fmla="*/ 779887 h 1289135"/>
              <a:gd name="connsiteX3" fmla="*/ 265472 w 1346625"/>
              <a:gd name="connsiteY3" fmla="*/ 1151362 h 1289135"/>
              <a:gd name="connsiteX4" fmla="*/ 684572 w 1346625"/>
              <a:gd name="connsiteY4" fmla="*/ 1284712 h 1289135"/>
              <a:gd name="connsiteX5" fmla="*/ 1036997 w 1346625"/>
              <a:gd name="connsiteY5" fmla="*/ 1246612 h 1289135"/>
              <a:gd name="connsiteX6" fmla="*/ 1198922 w 1346625"/>
              <a:gd name="connsiteY6" fmla="*/ 1141837 h 1289135"/>
              <a:gd name="connsiteX7" fmla="*/ 1301316 w 1346625"/>
              <a:gd name="connsiteY7" fmla="*/ 998962 h 1289135"/>
              <a:gd name="connsiteX8" fmla="*/ 1346559 w 1346625"/>
              <a:gd name="connsiteY8" fmla="*/ 703687 h 1289135"/>
              <a:gd name="connsiteX9" fmla="*/ 1306078 w 1346625"/>
              <a:gd name="connsiteY9" fmla="*/ 344118 h 1289135"/>
              <a:gd name="connsiteX10" fmla="*/ 1134628 w 1346625"/>
              <a:gd name="connsiteY10" fmla="*/ 146475 h 1289135"/>
              <a:gd name="connsiteX11" fmla="*/ 777441 w 1346625"/>
              <a:gd name="connsiteY11" fmla="*/ 5980 h 1289135"/>
              <a:gd name="connsiteX12" fmla="*/ 463116 w 1346625"/>
              <a:gd name="connsiteY12" fmla="*/ 55987 h 1289135"/>
              <a:gd name="connsiteX13" fmla="*/ 246422 w 1346625"/>
              <a:gd name="connsiteY13" fmla="*/ 322687 h 1289135"/>
              <a:gd name="connsiteX14" fmla="*/ 284522 w 1346625"/>
              <a:gd name="connsiteY14" fmla="*/ 694162 h 1289135"/>
              <a:gd name="connsiteX15" fmla="*/ 465497 w 1346625"/>
              <a:gd name="connsiteY15" fmla="*/ 903712 h 1289135"/>
              <a:gd name="connsiteX16" fmla="*/ 741722 w 1346625"/>
              <a:gd name="connsiteY16" fmla="*/ 970387 h 1289135"/>
              <a:gd name="connsiteX17" fmla="*/ 1008422 w 1346625"/>
              <a:gd name="connsiteY17" fmla="*/ 865612 h 1289135"/>
              <a:gd name="connsiteX18" fmla="*/ 1058428 w 1346625"/>
              <a:gd name="connsiteY18" fmla="*/ 591768 h 1289135"/>
              <a:gd name="connsiteX19" fmla="*/ 944128 w 1346625"/>
              <a:gd name="connsiteY19" fmla="*/ 382218 h 1289135"/>
              <a:gd name="connsiteX20" fmla="*/ 739340 w 1346625"/>
              <a:gd name="connsiteY20" fmla="*/ 294112 h 1289135"/>
              <a:gd name="connsiteX21" fmla="*/ 570272 w 1346625"/>
              <a:gd name="connsiteY21" fmla="*/ 370312 h 1289135"/>
              <a:gd name="connsiteX22" fmla="*/ 522647 w 1346625"/>
              <a:gd name="connsiteY22" fmla="*/ 513187 h 1289135"/>
              <a:gd name="connsiteX23" fmla="*/ 551222 w 1346625"/>
              <a:gd name="connsiteY23" fmla="*/ 691781 h 1289135"/>
              <a:gd name="connsiteX24" fmla="*/ 753628 w 1346625"/>
              <a:gd name="connsiteY24" fmla="*/ 737024 h 1289135"/>
              <a:gd name="connsiteX25" fmla="*/ 779822 w 1346625"/>
              <a:gd name="connsiteY25" fmla="*/ 598912 h 1289135"/>
              <a:gd name="connsiteX0" fmla="*/ 8297 w 1346625"/>
              <a:gd name="connsiteY0" fmla="*/ 225056 h 1290047"/>
              <a:gd name="connsiteX1" fmla="*/ 1152 w 1346625"/>
              <a:gd name="connsiteY1" fmla="*/ 363168 h 1290047"/>
              <a:gd name="connsiteX2" fmla="*/ 55922 w 1346625"/>
              <a:gd name="connsiteY2" fmla="*/ 779887 h 1290047"/>
              <a:gd name="connsiteX3" fmla="*/ 274997 w 1346625"/>
              <a:gd name="connsiteY3" fmla="*/ 1137075 h 1290047"/>
              <a:gd name="connsiteX4" fmla="*/ 684572 w 1346625"/>
              <a:gd name="connsiteY4" fmla="*/ 1284712 h 1290047"/>
              <a:gd name="connsiteX5" fmla="*/ 1036997 w 1346625"/>
              <a:gd name="connsiteY5" fmla="*/ 1246612 h 1290047"/>
              <a:gd name="connsiteX6" fmla="*/ 1198922 w 1346625"/>
              <a:gd name="connsiteY6" fmla="*/ 1141837 h 1290047"/>
              <a:gd name="connsiteX7" fmla="*/ 1301316 w 1346625"/>
              <a:gd name="connsiteY7" fmla="*/ 998962 h 1290047"/>
              <a:gd name="connsiteX8" fmla="*/ 1346559 w 1346625"/>
              <a:gd name="connsiteY8" fmla="*/ 703687 h 1290047"/>
              <a:gd name="connsiteX9" fmla="*/ 1306078 w 1346625"/>
              <a:gd name="connsiteY9" fmla="*/ 344118 h 1290047"/>
              <a:gd name="connsiteX10" fmla="*/ 1134628 w 1346625"/>
              <a:gd name="connsiteY10" fmla="*/ 146475 h 1290047"/>
              <a:gd name="connsiteX11" fmla="*/ 777441 w 1346625"/>
              <a:gd name="connsiteY11" fmla="*/ 5980 h 1290047"/>
              <a:gd name="connsiteX12" fmla="*/ 463116 w 1346625"/>
              <a:gd name="connsiteY12" fmla="*/ 55987 h 1290047"/>
              <a:gd name="connsiteX13" fmla="*/ 246422 w 1346625"/>
              <a:gd name="connsiteY13" fmla="*/ 322687 h 1290047"/>
              <a:gd name="connsiteX14" fmla="*/ 284522 w 1346625"/>
              <a:gd name="connsiteY14" fmla="*/ 694162 h 1290047"/>
              <a:gd name="connsiteX15" fmla="*/ 465497 w 1346625"/>
              <a:gd name="connsiteY15" fmla="*/ 903712 h 1290047"/>
              <a:gd name="connsiteX16" fmla="*/ 741722 w 1346625"/>
              <a:gd name="connsiteY16" fmla="*/ 970387 h 1290047"/>
              <a:gd name="connsiteX17" fmla="*/ 1008422 w 1346625"/>
              <a:gd name="connsiteY17" fmla="*/ 865612 h 1290047"/>
              <a:gd name="connsiteX18" fmla="*/ 1058428 w 1346625"/>
              <a:gd name="connsiteY18" fmla="*/ 591768 h 1290047"/>
              <a:gd name="connsiteX19" fmla="*/ 944128 w 1346625"/>
              <a:gd name="connsiteY19" fmla="*/ 382218 h 1290047"/>
              <a:gd name="connsiteX20" fmla="*/ 739340 w 1346625"/>
              <a:gd name="connsiteY20" fmla="*/ 294112 h 1290047"/>
              <a:gd name="connsiteX21" fmla="*/ 570272 w 1346625"/>
              <a:gd name="connsiteY21" fmla="*/ 370312 h 1290047"/>
              <a:gd name="connsiteX22" fmla="*/ 522647 w 1346625"/>
              <a:gd name="connsiteY22" fmla="*/ 513187 h 1290047"/>
              <a:gd name="connsiteX23" fmla="*/ 551222 w 1346625"/>
              <a:gd name="connsiteY23" fmla="*/ 691781 h 1290047"/>
              <a:gd name="connsiteX24" fmla="*/ 753628 w 1346625"/>
              <a:gd name="connsiteY24" fmla="*/ 737024 h 1290047"/>
              <a:gd name="connsiteX25" fmla="*/ 779822 w 1346625"/>
              <a:gd name="connsiteY25" fmla="*/ 598912 h 1290047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51222 w 1346625"/>
              <a:gd name="connsiteY23" fmla="*/ 691781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7440 w 1346625"/>
              <a:gd name="connsiteY25" fmla="*/ 567956 h 1289931"/>
              <a:gd name="connsiteX0" fmla="*/ 0 w 1600265"/>
              <a:gd name="connsiteY0" fmla="*/ 227438 h 1289931"/>
              <a:gd name="connsiteX1" fmla="*/ 254792 w 1600265"/>
              <a:gd name="connsiteY1" fmla="*/ 363168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00265"/>
              <a:gd name="connsiteY0" fmla="*/ 227438 h 1289931"/>
              <a:gd name="connsiteX1" fmla="*/ 233361 w 1600265"/>
              <a:gd name="connsiteY1" fmla="*/ 367930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31222"/>
              <a:gd name="connsiteY0" fmla="*/ 248869 h 1289931"/>
              <a:gd name="connsiteX1" fmla="*/ 264318 w 1631222"/>
              <a:gd name="connsiteY1" fmla="*/ 367930 h 1289931"/>
              <a:gd name="connsiteX2" fmla="*/ 340519 w 1631222"/>
              <a:gd name="connsiteY2" fmla="*/ 779887 h 1289931"/>
              <a:gd name="connsiteX3" fmla="*/ 559594 w 1631222"/>
              <a:gd name="connsiteY3" fmla="*/ 1137075 h 1289931"/>
              <a:gd name="connsiteX4" fmla="*/ 969169 w 1631222"/>
              <a:gd name="connsiteY4" fmla="*/ 1284712 h 1289931"/>
              <a:gd name="connsiteX5" fmla="*/ 1321594 w 1631222"/>
              <a:gd name="connsiteY5" fmla="*/ 1246612 h 1289931"/>
              <a:gd name="connsiteX6" fmla="*/ 1488282 w 1631222"/>
              <a:gd name="connsiteY6" fmla="*/ 1148981 h 1289931"/>
              <a:gd name="connsiteX7" fmla="*/ 1585913 w 1631222"/>
              <a:gd name="connsiteY7" fmla="*/ 998962 h 1289931"/>
              <a:gd name="connsiteX8" fmla="*/ 1631156 w 1631222"/>
              <a:gd name="connsiteY8" fmla="*/ 703687 h 1289931"/>
              <a:gd name="connsiteX9" fmla="*/ 1590675 w 1631222"/>
              <a:gd name="connsiteY9" fmla="*/ 344118 h 1289931"/>
              <a:gd name="connsiteX10" fmla="*/ 1419225 w 1631222"/>
              <a:gd name="connsiteY10" fmla="*/ 146475 h 1289931"/>
              <a:gd name="connsiteX11" fmla="*/ 1062038 w 1631222"/>
              <a:gd name="connsiteY11" fmla="*/ 5980 h 1289931"/>
              <a:gd name="connsiteX12" fmla="*/ 747713 w 1631222"/>
              <a:gd name="connsiteY12" fmla="*/ 55987 h 1289931"/>
              <a:gd name="connsiteX13" fmla="*/ 531019 w 1631222"/>
              <a:gd name="connsiteY13" fmla="*/ 322687 h 1289931"/>
              <a:gd name="connsiteX14" fmla="*/ 569119 w 1631222"/>
              <a:gd name="connsiteY14" fmla="*/ 694162 h 1289931"/>
              <a:gd name="connsiteX15" fmla="*/ 750094 w 1631222"/>
              <a:gd name="connsiteY15" fmla="*/ 903712 h 1289931"/>
              <a:gd name="connsiteX16" fmla="*/ 1026319 w 1631222"/>
              <a:gd name="connsiteY16" fmla="*/ 970387 h 1289931"/>
              <a:gd name="connsiteX17" fmla="*/ 1293019 w 1631222"/>
              <a:gd name="connsiteY17" fmla="*/ 865612 h 1289931"/>
              <a:gd name="connsiteX18" fmla="*/ 1343025 w 1631222"/>
              <a:gd name="connsiteY18" fmla="*/ 591768 h 1289931"/>
              <a:gd name="connsiteX19" fmla="*/ 1228725 w 1631222"/>
              <a:gd name="connsiteY19" fmla="*/ 382218 h 1289931"/>
              <a:gd name="connsiteX20" fmla="*/ 1023937 w 1631222"/>
              <a:gd name="connsiteY20" fmla="*/ 294112 h 1289931"/>
              <a:gd name="connsiteX21" fmla="*/ 854869 w 1631222"/>
              <a:gd name="connsiteY21" fmla="*/ 370312 h 1289931"/>
              <a:gd name="connsiteX22" fmla="*/ 807244 w 1631222"/>
              <a:gd name="connsiteY22" fmla="*/ 513187 h 1289931"/>
              <a:gd name="connsiteX23" fmla="*/ 862013 w 1631222"/>
              <a:gd name="connsiteY23" fmla="*/ 677493 h 1289931"/>
              <a:gd name="connsiteX24" fmla="*/ 1028700 w 1631222"/>
              <a:gd name="connsiteY24" fmla="*/ 708449 h 1289931"/>
              <a:gd name="connsiteX25" fmla="*/ 1062037 w 1631222"/>
              <a:gd name="connsiteY25" fmla="*/ 567956 h 1289931"/>
              <a:gd name="connsiteX0" fmla="*/ 0 w 1631222"/>
              <a:gd name="connsiteY0" fmla="*/ 248869 h 1291168"/>
              <a:gd name="connsiteX1" fmla="*/ 264318 w 1631222"/>
              <a:gd name="connsiteY1" fmla="*/ 367930 h 1291168"/>
              <a:gd name="connsiteX2" fmla="*/ 340519 w 1631222"/>
              <a:gd name="connsiteY2" fmla="*/ 779887 h 1291168"/>
              <a:gd name="connsiteX3" fmla="*/ 561975 w 1631222"/>
              <a:gd name="connsiteY3" fmla="*/ 1118025 h 1291168"/>
              <a:gd name="connsiteX4" fmla="*/ 969169 w 1631222"/>
              <a:gd name="connsiteY4" fmla="*/ 1284712 h 1291168"/>
              <a:gd name="connsiteX5" fmla="*/ 1321594 w 1631222"/>
              <a:gd name="connsiteY5" fmla="*/ 1246612 h 1291168"/>
              <a:gd name="connsiteX6" fmla="*/ 1488282 w 1631222"/>
              <a:gd name="connsiteY6" fmla="*/ 1148981 h 1291168"/>
              <a:gd name="connsiteX7" fmla="*/ 1585913 w 1631222"/>
              <a:gd name="connsiteY7" fmla="*/ 998962 h 1291168"/>
              <a:gd name="connsiteX8" fmla="*/ 1631156 w 1631222"/>
              <a:gd name="connsiteY8" fmla="*/ 703687 h 1291168"/>
              <a:gd name="connsiteX9" fmla="*/ 1590675 w 1631222"/>
              <a:gd name="connsiteY9" fmla="*/ 344118 h 1291168"/>
              <a:gd name="connsiteX10" fmla="*/ 1419225 w 1631222"/>
              <a:gd name="connsiteY10" fmla="*/ 146475 h 1291168"/>
              <a:gd name="connsiteX11" fmla="*/ 1062038 w 1631222"/>
              <a:gd name="connsiteY11" fmla="*/ 5980 h 1291168"/>
              <a:gd name="connsiteX12" fmla="*/ 747713 w 1631222"/>
              <a:gd name="connsiteY12" fmla="*/ 55987 h 1291168"/>
              <a:gd name="connsiteX13" fmla="*/ 531019 w 1631222"/>
              <a:gd name="connsiteY13" fmla="*/ 322687 h 1291168"/>
              <a:gd name="connsiteX14" fmla="*/ 569119 w 1631222"/>
              <a:gd name="connsiteY14" fmla="*/ 694162 h 1291168"/>
              <a:gd name="connsiteX15" fmla="*/ 750094 w 1631222"/>
              <a:gd name="connsiteY15" fmla="*/ 903712 h 1291168"/>
              <a:gd name="connsiteX16" fmla="*/ 1026319 w 1631222"/>
              <a:gd name="connsiteY16" fmla="*/ 970387 h 1291168"/>
              <a:gd name="connsiteX17" fmla="*/ 1293019 w 1631222"/>
              <a:gd name="connsiteY17" fmla="*/ 865612 h 1291168"/>
              <a:gd name="connsiteX18" fmla="*/ 1343025 w 1631222"/>
              <a:gd name="connsiteY18" fmla="*/ 591768 h 1291168"/>
              <a:gd name="connsiteX19" fmla="*/ 1228725 w 1631222"/>
              <a:gd name="connsiteY19" fmla="*/ 382218 h 1291168"/>
              <a:gd name="connsiteX20" fmla="*/ 1023937 w 1631222"/>
              <a:gd name="connsiteY20" fmla="*/ 294112 h 1291168"/>
              <a:gd name="connsiteX21" fmla="*/ 854869 w 1631222"/>
              <a:gd name="connsiteY21" fmla="*/ 370312 h 1291168"/>
              <a:gd name="connsiteX22" fmla="*/ 807244 w 1631222"/>
              <a:gd name="connsiteY22" fmla="*/ 513187 h 1291168"/>
              <a:gd name="connsiteX23" fmla="*/ 862013 w 1631222"/>
              <a:gd name="connsiteY23" fmla="*/ 677493 h 1291168"/>
              <a:gd name="connsiteX24" fmla="*/ 1028700 w 1631222"/>
              <a:gd name="connsiteY24" fmla="*/ 708449 h 1291168"/>
              <a:gd name="connsiteX25" fmla="*/ 1062037 w 1631222"/>
              <a:gd name="connsiteY25" fmla="*/ 567956 h 1291168"/>
              <a:gd name="connsiteX0" fmla="*/ 0 w 1631222"/>
              <a:gd name="connsiteY0" fmla="*/ 248869 h 1276637"/>
              <a:gd name="connsiteX1" fmla="*/ 264318 w 1631222"/>
              <a:gd name="connsiteY1" fmla="*/ 367930 h 1276637"/>
              <a:gd name="connsiteX2" fmla="*/ 340519 w 1631222"/>
              <a:gd name="connsiteY2" fmla="*/ 779887 h 1276637"/>
              <a:gd name="connsiteX3" fmla="*/ 561975 w 1631222"/>
              <a:gd name="connsiteY3" fmla="*/ 1118025 h 1276637"/>
              <a:gd name="connsiteX4" fmla="*/ 964406 w 1631222"/>
              <a:gd name="connsiteY4" fmla="*/ 1268043 h 1276637"/>
              <a:gd name="connsiteX5" fmla="*/ 1321594 w 1631222"/>
              <a:gd name="connsiteY5" fmla="*/ 1246612 h 1276637"/>
              <a:gd name="connsiteX6" fmla="*/ 1488282 w 1631222"/>
              <a:gd name="connsiteY6" fmla="*/ 1148981 h 1276637"/>
              <a:gd name="connsiteX7" fmla="*/ 1585913 w 1631222"/>
              <a:gd name="connsiteY7" fmla="*/ 998962 h 1276637"/>
              <a:gd name="connsiteX8" fmla="*/ 1631156 w 1631222"/>
              <a:gd name="connsiteY8" fmla="*/ 703687 h 1276637"/>
              <a:gd name="connsiteX9" fmla="*/ 1590675 w 1631222"/>
              <a:gd name="connsiteY9" fmla="*/ 344118 h 1276637"/>
              <a:gd name="connsiteX10" fmla="*/ 1419225 w 1631222"/>
              <a:gd name="connsiteY10" fmla="*/ 146475 h 1276637"/>
              <a:gd name="connsiteX11" fmla="*/ 1062038 w 1631222"/>
              <a:gd name="connsiteY11" fmla="*/ 5980 h 1276637"/>
              <a:gd name="connsiteX12" fmla="*/ 747713 w 1631222"/>
              <a:gd name="connsiteY12" fmla="*/ 55987 h 1276637"/>
              <a:gd name="connsiteX13" fmla="*/ 531019 w 1631222"/>
              <a:gd name="connsiteY13" fmla="*/ 322687 h 1276637"/>
              <a:gd name="connsiteX14" fmla="*/ 569119 w 1631222"/>
              <a:gd name="connsiteY14" fmla="*/ 694162 h 1276637"/>
              <a:gd name="connsiteX15" fmla="*/ 750094 w 1631222"/>
              <a:gd name="connsiteY15" fmla="*/ 903712 h 1276637"/>
              <a:gd name="connsiteX16" fmla="*/ 1026319 w 1631222"/>
              <a:gd name="connsiteY16" fmla="*/ 970387 h 1276637"/>
              <a:gd name="connsiteX17" fmla="*/ 1293019 w 1631222"/>
              <a:gd name="connsiteY17" fmla="*/ 865612 h 1276637"/>
              <a:gd name="connsiteX18" fmla="*/ 1343025 w 1631222"/>
              <a:gd name="connsiteY18" fmla="*/ 591768 h 1276637"/>
              <a:gd name="connsiteX19" fmla="*/ 1228725 w 1631222"/>
              <a:gd name="connsiteY19" fmla="*/ 382218 h 1276637"/>
              <a:gd name="connsiteX20" fmla="*/ 1023937 w 1631222"/>
              <a:gd name="connsiteY20" fmla="*/ 294112 h 1276637"/>
              <a:gd name="connsiteX21" fmla="*/ 854869 w 1631222"/>
              <a:gd name="connsiteY21" fmla="*/ 370312 h 1276637"/>
              <a:gd name="connsiteX22" fmla="*/ 807244 w 1631222"/>
              <a:gd name="connsiteY22" fmla="*/ 513187 h 1276637"/>
              <a:gd name="connsiteX23" fmla="*/ 862013 w 1631222"/>
              <a:gd name="connsiteY23" fmla="*/ 677493 h 1276637"/>
              <a:gd name="connsiteX24" fmla="*/ 1028700 w 1631222"/>
              <a:gd name="connsiteY24" fmla="*/ 708449 h 1276637"/>
              <a:gd name="connsiteX25" fmla="*/ 1062037 w 1631222"/>
              <a:gd name="connsiteY25" fmla="*/ 567956 h 1276637"/>
              <a:gd name="connsiteX0" fmla="*/ 0 w 1631222"/>
              <a:gd name="connsiteY0" fmla="*/ 248869 h 1273972"/>
              <a:gd name="connsiteX1" fmla="*/ 264318 w 1631222"/>
              <a:gd name="connsiteY1" fmla="*/ 367930 h 1273972"/>
              <a:gd name="connsiteX2" fmla="*/ 340519 w 1631222"/>
              <a:gd name="connsiteY2" fmla="*/ 779887 h 1273972"/>
              <a:gd name="connsiteX3" fmla="*/ 561975 w 1631222"/>
              <a:gd name="connsiteY3" fmla="*/ 1118025 h 1273972"/>
              <a:gd name="connsiteX4" fmla="*/ 964406 w 1631222"/>
              <a:gd name="connsiteY4" fmla="*/ 1268043 h 1273972"/>
              <a:gd name="connsiteX5" fmla="*/ 1307307 w 1631222"/>
              <a:gd name="connsiteY5" fmla="*/ 1234706 h 1273972"/>
              <a:gd name="connsiteX6" fmla="*/ 1488282 w 1631222"/>
              <a:gd name="connsiteY6" fmla="*/ 1148981 h 1273972"/>
              <a:gd name="connsiteX7" fmla="*/ 1585913 w 1631222"/>
              <a:gd name="connsiteY7" fmla="*/ 998962 h 1273972"/>
              <a:gd name="connsiteX8" fmla="*/ 1631156 w 1631222"/>
              <a:gd name="connsiteY8" fmla="*/ 703687 h 1273972"/>
              <a:gd name="connsiteX9" fmla="*/ 1590675 w 1631222"/>
              <a:gd name="connsiteY9" fmla="*/ 344118 h 1273972"/>
              <a:gd name="connsiteX10" fmla="*/ 1419225 w 1631222"/>
              <a:gd name="connsiteY10" fmla="*/ 146475 h 1273972"/>
              <a:gd name="connsiteX11" fmla="*/ 1062038 w 1631222"/>
              <a:gd name="connsiteY11" fmla="*/ 5980 h 1273972"/>
              <a:gd name="connsiteX12" fmla="*/ 747713 w 1631222"/>
              <a:gd name="connsiteY12" fmla="*/ 55987 h 1273972"/>
              <a:gd name="connsiteX13" fmla="*/ 531019 w 1631222"/>
              <a:gd name="connsiteY13" fmla="*/ 322687 h 1273972"/>
              <a:gd name="connsiteX14" fmla="*/ 569119 w 1631222"/>
              <a:gd name="connsiteY14" fmla="*/ 694162 h 1273972"/>
              <a:gd name="connsiteX15" fmla="*/ 750094 w 1631222"/>
              <a:gd name="connsiteY15" fmla="*/ 903712 h 1273972"/>
              <a:gd name="connsiteX16" fmla="*/ 1026319 w 1631222"/>
              <a:gd name="connsiteY16" fmla="*/ 970387 h 1273972"/>
              <a:gd name="connsiteX17" fmla="*/ 1293019 w 1631222"/>
              <a:gd name="connsiteY17" fmla="*/ 865612 h 1273972"/>
              <a:gd name="connsiteX18" fmla="*/ 1343025 w 1631222"/>
              <a:gd name="connsiteY18" fmla="*/ 591768 h 1273972"/>
              <a:gd name="connsiteX19" fmla="*/ 1228725 w 1631222"/>
              <a:gd name="connsiteY19" fmla="*/ 382218 h 1273972"/>
              <a:gd name="connsiteX20" fmla="*/ 1023937 w 1631222"/>
              <a:gd name="connsiteY20" fmla="*/ 294112 h 1273972"/>
              <a:gd name="connsiteX21" fmla="*/ 854869 w 1631222"/>
              <a:gd name="connsiteY21" fmla="*/ 370312 h 1273972"/>
              <a:gd name="connsiteX22" fmla="*/ 807244 w 1631222"/>
              <a:gd name="connsiteY22" fmla="*/ 513187 h 1273972"/>
              <a:gd name="connsiteX23" fmla="*/ 862013 w 1631222"/>
              <a:gd name="connsiteY23" fmla="*/ 677493 h 1273972"/>
              <a:gd name="connsiteX24" fmla="*/ 1028700 w 1631222"/>
              <a:gd name="connsiteY24" fmla="*/ 708449 h 1273972"/>
              <a:gd name="connsiteX25" fmla="*/ 1062037 w 1631222"/>
              <a:gd name="connsiteY25" fmla="*/ 567956 h 1273972"/>
              <a:gd name="connsiteX0" fmla="*/ 0 w 1631222"/>
              <a:gd name="connsiteY0" fmla="*/ 248869 h 1274380"/>
              <a:gd name="connsiteX1" fmla="*/ 264318 w 1631222"/>
              <a:gd name="connsiteY1" fmla="*/ 367930 h 1274380"/>
              <a:gd name="connsiteX2" fmla="*/ 340519 w 1631222"/>
              <a:gd name="connsiteY2" fmla="*/ 779887 h 1274380"/>
              <a:gd name="connsiteX3" fmla="*/ 561975 w 1631222"/>
              <a:gd name="connsiteY3" fmla="*/ 1118025 h 1274380"/>
              <a:gd name="connsiteX4" fmla="*/ 964406 w 1631222"/>
              <a:gd name="connsiteY4" fmla="*/ 1268043 h 1274380"/>
              <a:gd name="connsiteX5" fmla="*/ 1307307 w 1631222"/>
              <a:gd name="connsiteY5" fmla="*/ 1234706 h 1274380"/>
              <a:gd name="connsiteX6" fmla="*/ 1490663 w 1631222"/>
              <a:gd name="connsiteY6" fmla="*/ 1127550 h 1274380"/>
              <a:gd name="connsiteX7" fmla="*/ 1585913 w 1631222"/>
              <a:gd name="connsiteY7" fmla="*/ 998962 h 1274380"/>
              <a:gd name="connsiteX8" fmla="*/ 1631156 w 1631222"/>
              <a:gd name="connsiteY8" fmla="*/ 703687 h 1274380"/>
              <a:gd name="connsiteX9" fmla="*/ 1590675 w 1631222"/>
              <a:gd name="connsiteY9" fmla="*/ 344118 h 1274380"/>
              <a:gd name="connsiteX10" fmla="*/ 1419225 w 1631222"/>
              <a:gd name="connsiteY10" fmla="*/ 146475 h 1274380"/>
              <a:gd name="connsiteX11" fmla="*/ 1062038 w 1631222"/>
              <a:gd name="connsiteY11" fmla="*/ 5980 h 1274380"/>
              <a:gd name="connsiteX12" fmla="*/ 747713 w 1631222"/>
              <a:gd name="connsiteY12" fmla="*/ 55987 h 1274380"/>
              <a:gd name="connsiteX13" fmla="*/ 531019 w 1631222"/>
              <a:gd name="connsiteY13" fmla="*/ 322687 h 1274380"/>
              <a:gd name="connsiteX14" fmla="*/ 569119 w 1631222"/>
              <a:gd name="connsiteY14" fmla="*/ 694162 h 1274380"/>
              <a:gd name="connsiteX15" fmla="*/ 750094 w 1631222"/>
              <a:gd name="connsiteY15" fmla="*/ 903712 h 1274380"/>
              <a:gd name="connsiteX16" fmla="*/ 1026319 w 1631222"/>
              <a:gd name="connsiteY16" fmla="*/ 970387 h 1274380"/>
              <a:gd name="connsiteX17" fmla="*/ 1293019 w 1631222"/>
              <a:gd name="connsiteY17" fmla="*/ 865612 h 1274380"/>
              <a:gd name="connsiteX18" fmla="*/ 1343025 w 1631222"/>
              <a:gd name="connsiteY18" fmla="*/ 591768 h 1274380"/>
              <a:gd name="connsiteX19" fmla="*/ 1228725 w 1631222"/>
              <a:gd name="connsiteY19" fmla="*/ 382218 h 1274380"/>
              <a:gd name="connsiteX20" fmla="*/ 1023937 w 1631222"/>
              <a:gd name="connsiteY20" fmla="*/ 294112 h 1274380"/>
              <a:gd name="connsiteX21" fmla="*/ 854869 w 1631222"/>
              <a:gd name="connsiteY21" fmla="*/ 370312 h 1274380"/>
              <a:gd name="connsiteX22" fmla="*/ 807244 w 1631222"/>
              <a:gd name="connsiteY22" fmla="*/ 513187 h 1274380"/>
              <a:gd name="connsiteX23" fmla="*/ 862013 w 1631222"/>
              <a:gd name="connsiteY23" fmla="*/ 677493 h 1274380"/>
              <a:gd name="connsiteX24" fmla="*/ 1028700 w 1631222"/>
              <a:gd name="connsiteY24" fmla="*/ 708449 h 1274380"/>
              <a:gd name="connsiteX25" fmla="*/ 1062037 w 1631222"/>
              <a:gd name="connsiteY25" fmla="*/ 567956 h 1274380"/>
              <a:gd name="connsiteX0" fmla="*/ 0 w 1631337"/>
              <a:gd name="connsiteY0" fmla="*/ 246855 h 1272366"/>
              <a:gd name="connsiteX1" fmla="*/ 264318 w 1631337"/>
              <a:gd name="connsiteY1" fmla="*/ 365916 h 1272366"/>
              <a:gd name="connsiteX2" fmla="*/ 340519 w 1631337"/>
              <a:gd name="connsiteY2" fmla="*/ 777873 h 1272366"/>
              <a:gd name="connsiteX3" fmla="*/ 561975 w 1631337"/>
              <a:gd name="connsiteY3" fmla="*/ 1116011 h 1272366"/>
              <a:gd name="connsiteX4" fmla="*/ 964406 w 1631337"/>
              <a:gd name="connsiteY4" fmla="*/ 1266029 h 1272366"/>
              <a:gd name="connsiteX5" fmla="*/ 1307307 w 1631337"/>
              <a:gd name="connsiteY5" fmla="*/ 1232692 h 1272366"/>
              <a:gd name="connsiteX6" fmla="*/ 1490663 w 1631337"/>
              <a:gd name="connsiteY6" fmla="*/ 1125536 h 1272366"/>
              <a:gd name="connsiteX7" fmla="*/ 1585913 w 1631337"/>
              <a:gd name="connsiteY7" fmla="*/ 996948 h 1272366"/>
              <a:gd name="connsiteX8" fmla="*/ 1631156 w 1631337"/>
              <a:gd name="connsiteY8" fmla="*/ 701673 h 1272366"/>
              <a:gd name="connsiteX9" fmla="*/ 1590675 w 1631337"/>
              <a:gd name="connsiteY9" fmla="*/ 342104 h 1272366"/>
              <a:gd name="connsiteX10" fmla="*/ 1383506 w 1631337"/>
              <a:gd name="connsiteY10" fmla="*/ 115886 h 1272366"/>
              <a:gd name="connsiteX11" fmla="*/ 1062038 w 1631337"/>
              <a:gd name="connsiteY11" fmla="*/ 3966 h 1272366"/>
              <a:gd name="connsiteX12" fmla="*/ 747713 w 1631337"/>
              <a:gd name="connsiteY12" fmla="*/ 53973 h 1272366"/>
              <a:gd name="connsiteX13" fmla="*/ 531019 w 1631337"/>
              <a:gd name="connsiteY13" fmla="*/ 320673 h 1272366"/>
              <a:gd name="connsiteX14" fmla="*/ 569119 w 1631337"/>
              <a:gd name="connsiteY14" fmla="*/ 692148 h 1272366"/>
              <a:gd name="connsiteX15" fmla="*/ 750094 w 1631337"/>
              <a:gd name="connsiteY15" fmla="*/ 901698 h 1272366"/>
              <a:gd name="connsiteX16" fmla="*/ 1026319 w 1631337"/>
              <a:gd name="connsiteY16" fmla="*/ 968373 h 1272366"/>
              <a:gd name="connsiteX17" fmla="*/ 1293019 w 1631337"/>
              <a:gd name="connsiteY17" fmla="*/ 863598 h 1272366"/>
              <a:gd name="connsiteX18" fmla="*/ 1343025 w 1631337"/>
              <a:gd name="connsiteY18" fmla="*/ 589754 h 1272366"/>
              <a:gd name="connsiteX19" fmla="*/ 1228725 w 1631337"/>
              <a:gd name="connsiteY19" fmla="*/ 380204 h 1272366"/>
              <a:gd name="connsiteX20" fmla="*/ 1023937 w 1631337"/>
              <a:gd name="connsiteY20" fmla="*/ 292098 h 1272366"/>
              <a:gd name="connsiteX21" fmla="*/ 854869 w 1631337"/>
              <a:gd name="connsiteY21" fmla="*/ 368298 h 1272366"/>
              <a:gd name="connsiteX22" fmla="*/ 807244 w 1631337"/>
              <a:gd name="connsiteY22" fmla="*/ 511173 h 1272366"/>
              <a:gd name="connsiteX23" fmla="*/ 862013 w 1631337"/>
              <a:gd name="connsiteY23" fmla="*/ 675479 h 1272366"/>
              <a:gd name="connsiteX24" fmla="*/ 1028700 w 1631337"/>
              <a:gd name="connsiteY24" fmla="*/ 706435 h 1272366"/>
              <a:gd name="connsiteX25" fmla="*/ 1062037 w 1631337"/>
              <a:gd name="connsiteY25" fmla="*/ 565942 h 1272366"/>
              <a:gd name="connsiteX0" fmla="*/ 0 w 1657370"/>
              <a:gd name="connsiteY0" fmla="*/ 246855 h 1272366"/>
              <a:gd name="connsiteX1" fmla="*/ 264318 w 1657370"/>
              <a:gd name="connsiteY1" fmla="*/ 365916 h 1272366"/>
              <a:gd name="connsiteX2" fmla="*/ 340519 w 1657370"/>
              <a:gd name="connsiteY2" fmla="*/ 777873 h 1272366"/>
              <a:gd name="connsiteX3" fmla="*/ 561975 w 1657370"/>
              <a:gd name="connsiteY3" fmla="*/ 1116011 h 1272366"/>
              <a:gd name="connsiteX4" fmla="*/ 964406 w 1657370"/>
              <a:gd name="connsiteY4" fmla="*/ 1266029 h 1272366"/>
              <a:gd name="connsiteX5" fmla="*/ 1307307 w 1657370"/>
              <a:gd name="connsiteY5" fmla="*/ 1232692 h 1272366"/>
              <a:gd name="connsiteX6" fmla="*/ 1490663 w 1657370"/>
              <a:gd name="connsiteY6" fmla="*/ 1125536 h 1272366"/>
              <a:gd name="connsiteX7" fmla="*/ 1585913 w 1657370"/>
              <a:gd name="connsiteY7" fmla="*/ 996948 h 1272366"/>
              <a:gd name="connsiteX8" fmla="*/ 1657350 w 1657370"/>
              <a:gd name="connsiteY8" fmla="*/ 694529 h 1272366"/>
              <a:gd name="connsiteX9" fmla="*/ 1590675 w 1657370"/>
              <a:gd name="connsiteY9" fmla="*/ 342104 h 1272366"/>
              <a:gd name="connsiteX10" fmla="*/ 1383506 w 1657370"/>
              <a:gd name="connsiteY10" fmla="*/ 115886 h 1272366"/>
              <a:gd name="connsiteX11" fmla="*/ 1062038 w 1657370"/>
              <a:gd name="connsiteY11" fmla="*/ 3966 h 1272366"/>
              <a:gd name="connsiteX12" fmla="*/ 747713 w 1657370"/>
              <a:gd name="connsiteY12" fmla="*/ 53973 h 1272366"/>
              <a:gd name="connsiteX13" fmla="*/ 531019 w 1657370"/>
              <a:gd name="connsiteY13" fmla="*/ 320673 h 1272366"/>
              <a:gd name="connsiteX14" fmla="*/ 569119 w 1657370"/>
              <a:gd name="connsiteY14" fmla="*/ 692148 h 1272366"/>
              <a:gd name="connsiteX15" fmla="*/ 750094 w 1657370"/>
              <a:gd name="connsiteY15" fmla="*/ 901698 h 1272366"/>
              <a:gd name="connsiteX16" fmla="*/ 1026319 w 1657370"/>
              <a:gd name="connsiteY16" fmla="*/ 968373 h 1272366"/>
              <a:gd name="connsiteX17" fmla="*/ 1293019 w 1657370"/>
              <a:gd name="connsiteY17" fmla="*/ 863598 h 1272366"/>
              <a:gd name="connsiteX18" fmla="*/ 1343025 w 1657370"/>
              <a:gd name="connsiteY18" fmla="*/ 589754 h 1272366"/>
              <a:gd name="connsiteX19" fmla="*/ 1228725 w 1657370"/>
              <a:gd name="connsiteY19" fmla="*/ 380204 h 1272366"/>
              <a:gd name="connsiteX20" fmla="*/ 1023937 w 1657370"/>
              <a:gd name="connsiteY20" fmla="*/ 292098 h 1272366"/>
              <a:gd name="connsiteX21" fmla="*/ 854869 w 1657370"/>
              <a:gd name="connsiteY21" fmla="*/ 368298 h 1272366"/>
              <a:gd name="connsiteX22" fmla="*/ 807244 w 1657370"/>
              <a:gd name="connsiteY22" fmla="*/ 511173 h 1272366"/>
              <a:gd name="connsiteX23" fmla="*/ 862013 w 1657370"/>
              <a:gd name="connsiteY23" fmla="*/ 675479 h 1272366"/>
              <a:gd name="connsiteX24" fmla="*/ 1028700 w 1657370"/>
              <a:gd name="connsiteY24" fmla="*/ 706435 h 1272366"/>
              <a:gd name="connsiteX25" fmla="*/ 1062037 w 1657370"/>
              <a:gd name="connsiteY25" fmla="*/ 565942 h 1272366"/>
              <a:gd name="connsiteX0" fmla="*/ 0 w 1657496"/>
              <a:gd name="connsiteY0" fmla="*/ 246855 h 1272366"/>
              <a:gd name="connsiteX1" fmla="*/ 264318 w 1657496"/>
              <a:gd name="connsiteY1" fmla="*/ 365916 h 1272366"/>
              <a:gd name="connsiteX2" fmla="*/ 340519 w 1657496"/>
              <a:gd name="connsiteY2" fmla="*/ 777873 h 1272366"/>
              <a:gd name="connsiteX3" fmla="*/ 561975 w 1657496"/>
              <a:gd name="connsiteY3" fmla="*/ 1116011 h 1272366"/>
              <a:gd name="connsiteX4" fmla="*/ 964406 w 1657496"/>
              <a:gd name="connsiteY4" fmla="*/ 1266029 h 1272366"/>
              <a:gd name="connsiteX5" fmla="*/ 1307307 w 1657496"/>
              <a:gd name="connsiteY5" fmla="*/ 1232692 h 1272366"/>
              <a:gd name="connsiteX6" fmla="*/ 1490663 w 1657496"/>
              <a:gd name="connsiteY6" fmla="*/ 1125536 h 1272366"/>
              <a:gd name="connsiteX7" fmla="*/ 1604963 w 1657496"/>
              <a:gd name="connsiteY7" fmla="*/ 975516 h 1272366"/>
              <a:gd name="connsiteX8" fmla="*/ 1657350 w 1657496"/>
              <a:gd name="connsiteY8" fmla="*/ 694529 h 1272366"/>
              <a:gd name="connsiteX9" fmla="*/ 1590675 w 1657496"/>
              <a:gd name="connsiteY9" fmla="*/ 342104 h 1272366"/>
              <a:gd name="connsiteX10" fmla="*/ 1383506 w 1657496"/>
              <a:gd name="connsiteY10" fmla="*/ 115886 h 1272366"/>
              <a:gd name="connsiteX11" fmla="*/ 1062038 w 1657496"/>
              <a:gd name="connsiteY11" fmla="*/ 3966 h 1272366"/>
              <a:gd name="connsiteX12" fmla="*/ 747713 w 1657496"/>
              <a:gd name="connsiteY12" fmla="*/ 53973 h 1272366"/>
              <a:gd name="connsiteX13" fmla="*/ 531019 w 1657496"/>
              <a:gd name="connsiteY13" fmla="*/ 320673 h 1272366"/>
              <a:gd name="connsiteX14" fmla="*/ 569119 w 1657496"/>
              <a:gd name="connsiteY14" fmla="*/ 692148 h 1272366"/>
              <a:gd name="connsiteX15" fmla="*/ 750094 w 1657496"/>
              <a:gd name="connsiteY15" fmla="*/ 901698 h 1272366"/>
              <a:gd name="connsiteX16" fmla="*/ 1026319 w 1657496"/>
              <a:gd name="connsiteY16" fmla="*/ 968373 h 1272366"/>
              <a:gd name="connsiteX17" fmla="*/ 1293019 w 1657496"/>
              <a:gd name="connsiteY17" fmla="*/ 863598 h 1272366"/>
              <a:gd name="connsiteX18" fmla="*/ 1343025 w 1657496"/>
              <a:gd name="connsiteY18" fmla="*/ 589754 h 1272366"/>
              <a:gd name="connsiteX19" fmla="*/ 1228725 w 1657496"/>
              <a:gd name="connsiteY19" fmla="*/ 380204 h 1272366"/>
              <a:gd name="connsiteX20" fmla="*/ 1023937 w 1657496"/>
              <a:gd name="connsiteY20" fmla="*/ 292098 h 1272366"/>
              <a:gd name="connsiteX21" fmla="*/ 854869 w 1657496"/>
              <a:gd name="connsiteY21" fmla="*/ 368298 h 1272366"/>
              <a:gd name="connsiteX22" fmla="*/ 807244 w 1657496"/>
              <a:gd name="connsiteY22" fmla="*/ 511173 h 1272366"/>
              <a:gd name="connsiteX23" fmla="*/ 862013 w 1657496"/>
              <a:gd name="connsiteY23" fmla="*/ 675479 h 1272366"/>
              <a:gd name="connsiteX24" fmla="*/ 1028700 w 1657496"/>
              <a:gd name="connsiteY24" fmla="*/ 706435 h 1272366"/>
              <a:gd name="connsiteX25" fmla="*/ 1062037 w 1657496"/>
              <a:gd name="connsiteY25" fmla="*/ 565942 h 1272366"/>
              <a:gd name="connsiteX0" fmla="*/ 0 w 1393178"/>
              <a:gd name="connsiteY0" fmla="*/ 365916 h 1272366"/>
              <a:gd name="connsiteX1" fmla="*/ 76201 w 1393178"/>
              <a:gd name="connsiteY1" fmla="*/ 777873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393178"/>
              <a:gd name="connsiteY0" fmla="*/ 365916 h 1272366"/>
              <a:gd name="connsiteX1" fmla="*/ 44027 w 1393178"/>
              <a:gd name="connsiteY1" fmla="*/ 800854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429948"/>
              <a:gd name="connsiteY0" fmla="*/ 476225 h 1272366"/>
              <a:gd name="connsiteX1" fmla="*/ 80797 w 1429948"/>
              <a:gd name="connsiteY1" fmla="*/ 800854 h 1272366"/>
              <a:gd name="connsiteX2" fmla="*/ 334427 w 1429948"/>
              <a:gd name="connsiteY2" fmla="*/ 1116011 h 1272366"/>
              <a:gd name="connsiteX3" fmla="*/ 736858 w 1429948"/>
              <a:gd name="connsiteY3" fmla="*/ 1266029 h 1272366"/>
              <a:gd name="connsiteX4" fmla="*/ 1079759 w 1429948"/>
              <a:gd name="connsiteY4" fmla="*/ 1232692 h 1272366"/>
              <a:gd name="connsiteX5" fmla="*/ 1263115 w 1429948"/>
              <a:gd name="connsiteY5" fmla="*/ 1125536 h 1272366"/>
              <a:gd name="connsiteX6" fmla="*/ 1377415 w 1429948"/>
              <a:gd name="connsiteY6" fmla="*/ 975516 h 1272366"/>
              <a:gd name="connsiteX7" fmla="*/ 1429802 w 1429948"/>
              <a:gd name="connsiteY7" fmla="*/ 694529 h 1272366"/>
              <a:gd name="connsiteX8" fmla="*/ 1363127 w 1429948"/>
              <a:gd name="connsiteY8" fmla="*/ 342104 h 1272366"/>
              <a:gd name="connsiteX9" fmla="*/ 1155958 w 1429948"/>
              <a:gd name="connsiteY9" fmla="*/ 115886 h 1272366"/>
              <a:gd name="connsiteX10" fmla="*/ 834490 w 1429948"/>
              <a:gd name="connsiteY10" fmla="*/ 3966 h 1272366"/>
              <a:gd name="connsiteX11" fmla="*/ 520165 w 1429948"/>
              <a:gd name="connsiteY11" fmla="*/ 53973 h 1272366"/>
              <a:gd name="connsiteX12" fmla="*/ 303471 w 1429948"/>
              <a:gd name="connsiteY12" fmla="*/ 320673 h 1272366"/>
              <a:gd name="connsiteX13" fmla="*/ 341571 w 1429948"/>
              <a:gd name="connsiteY13" fmla="*/ 692148 h 1272366"/>
              <a:gd name="connsiteX14" fmla="*/ 522546 w 1429948"/>
              <a:gd name="connsiteY14" fmla="*/ 901698 h 1272366"/>
              <a:gd name="connsiteX15" fmla="*/ 798771 w 1429948"/>
              <a:gd name="connsiteY15" fmla="*/ 968373 h 1272366"/>
              <a:gd name="connsiteX16" fmla="*/ 1065471 w 1429948"/>
              <a:gd name="connsiteY16" fmla="*/ 863598 h 1272366"/>
              <a:gd name="connsiteX17" fmla="*/ 1115477 w 1429948"/>
              <a:gd name="connsiteY17" fmla="*/ 589754 h 1272366"/>
              <a:gd name="connsiteX18" fmla="*/ 1001177 w 1429948"/>
              <a:gd name="connsiteY18" fmla="*/ 380204 h 1272366"/>
              <a:gd name="connsiteX19" fmla="*/ 796389 w 1429948"/>
              <a:gd name="connsiteY19" fmla="*/ 292098 h 1272366"/>
              <a:gd name="connsiteX20" fmla="*/ 627321 w 1429948"/>
              <a:gd name="connsiteY20" fmla="*/ 368298 h 1272366"/>
              <a:gd name="connsiteX21" fmla="*/ 579696 w 1429948"/>
              <a:gd name="connsiteY21" fmla="*/ 511173 h 1272366"/>
              <a:gd name="connsiteX22" fmla="*/ 634465 w 1429948"/>
              <a:gd name="connsiteY22" fmla="*/ 675479 h 1272366"/>
              <a:gd name="connsiteX23" fmla="*/ 801152 w 1429948"/>
              <a:gd name="connsiteY23" fmla="*/ 706435 h 1272366"/>
              <a:gd name="connsiteX24" fmla="*/ 834489 w 1429948"/>
              <a:gd name="connsiteY24" fmla="*/ 565942 h 1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9948" h="1272366">
                <a:moveTo>
                  <a:pt x="0" y="476225"/>
                </a:moveTo>
                <a:cubicBezTo>
                  <a:pt x="4762" y="568300"/>
                  <a:pt x="25059" y="694223"/>
                  <a:pt x="80797" y="800854"/>
                </a:cubicBezTo>
                <a:cubicBezTo>
                  <a:pt x="136535" y="907485"/>
                  <a:pt x="225084" y="1038482"/>
                  <a:pt x="334427" y="1116011"/>
                </a:cubicBezTo>
                <a:cubicBezTo>
                  <a:pt x="443770" y="1193540"/>
                  <a:pt x="612636" y="1246582"/>
                  <a:pt x="736858" y="1266029"/>
                </a:cubicBezTo>
                <a:cubicBezTo>
                  <a:pt x="861080" y="1285476"/>
                  <a:pt x="992050" y="1256107"/>
                  <a:pt x="1079759" y="1232692"/>
                </a:cubicBezTo>
                <a:cubicBezTo>
                  <a:pt x="1167468" y="1209277"/>
                  <a:pt x="1213506" y="1168399"/>
                  <a:pt x="1263115" y="1125536"/>
                </a:cubicBezTo>
                <a:cubicBezTo>
                  <a:pt x="1312724" y="1082673"/>
                  <a:pt x="1349634" y="1047350"/>
                  <a:pt x="1377415" y="975516"/>
                </a:cubicBezTo>
                <a:cubicBezTo>
                  <a:pt x="1405196" y="903682"/>
                  <a:pt x="1432183" y="800098"/>
                  <a:pt x="1429802" y="694529"/>
                </a:cubicBezTo>
                <a:cubicBezTo>
                  <a:pt x="1427421" y="588960"/>
                  <a:pt x="1408768" y="438544"/>
                  <a:pt x="1363127" y="342104"/>
                </a:cubicBezTo>
                <a:cubicBezTo>
                  <a:pt x="1317486" y="245664"/>
                  <a:pt x="1244064" y="172242"/>
                  <a:pt x="1155958" y="115886"/>
                </a:cubicBezTo>
                <a:cubicBezTo>
                  <a:pt x="1067852" y="59530"/>
                  <a:pt x="940456" y="14285"/>
                  <a:pt x="834490" y="3966"/>
                </a:cubicBezTo>
                <a:cubicBezTo>
                  <a:pt x="728524" y="-6353"/>
                  <a:pt x="608668" y="1189"/>
                  <a:pt x="520165" y="53973"/>
                </a:cubicBezTo>
                <a:cubicBezTo>
                  <a:pt x="431662" y="106757"/>
                  <a:pt x="333237" y="214310"/>
                  <a:pt x="303471" y="320673"/>
                </a:cubicBezTo>
                <a:cubicBezTo>
                  <a:pt x="273705" y="427036"/>
                  <a:pt x="305059" y="595311"/>
                  <a:pt x="341571" y="692148"/>
                </a:cubicBezTo>
                <a:cubicBezTo>
                  <a:pt x="378083" y="788985"/>
                  <a:pt x="446346" y="855661"/>
                  <a:pt x="522546" y="901698"/>
                </a:cubicBezTo>
                <a:cubicBezTo>
                  <a:pt x="598746" y="947736"/>
                  <a:pt x="708284" y="974723"/>
                  <a:pt x="798771" y="968373"/>
                </a:cubicBezTo>
                <a:cubicBezTo>
                  <a:pt x="889258" y="962023"/>
                  <a:pt x="1012687" y="926701"/>
                  <a:pt x="1065471" y="863598"/>
                </a:cubicBezTo>
                <a:cubicBezTo>
                  <a:pt x="1118255" y="800495"/>
                  <a:pt x="1126193" y="670320"/>
                  <a:pt x="1115477" y="589754"/>
                </a:cubicBezTo>
                <a:cubicBezTo>
                  <a:pt x="1104761" y="509188"/>
                  <a:pt x="1054358" y="429813"/>
                  <a:pt x="1001177" y="380204"/>
                </a:cubicBezTo>
                <a:cubicBezTo>
                  <a:pt x="947996" y="330595"/>
                  <a:pt x="858698" y="294082"/>
                  <a:pt x="796389" y="292098"/>
                </a:cubicBezTo>
                <a:cubicBezTo>
                  <a:pt x="734080" y="290114"/>
                  <a:pt x="663437" y="331786"/>
                  <a:pt x="627321" y="368298"/>
                </a:cubicBezTo>
                <a:cubicBezTo>
                  <a:pt x="591206" y="404811"/>
                  <a:pt x="578505" y="459976"/>
                  <a:pt x="579696" y="511173"/>
                </a:cubicBezTo>
                <a:cubicBezTo>
                  <a:pt x="580887" y="562370"/>
                  <a:pt x="597556" y="642935"/>
                  <a:pt x="634465" y="675479"/>
                </a:cubicBezTo>
                <a:cubicBezTo>
                  <a:pt x="671374" y="708023"/>
                  <a:pt x="767815" y="724691"/>
                  <a:pt x="801152" y="706435"/>
                </a:cubicBezTo>
                <a:cubicBezTo>
                  <a:pt x="834489" y="688179"/>
                  <a:pt x="852745" y="632617"/>
                  <a:pt x="834489" y="565942"/>
                </a:cubicBezTo>
              </a:path>
            </a:pathLst>
          </a:custGeom>
          <a:noFill/>
          <a:ln w="25400" cap="rnd">
            <a:gradFill flip="none" rotWithShape="1">
              <a:gsLst>
                <a:gs pos="21000">
                  <a:schemeClr val="accent1">
                    <a:lumMod val="50000"/>
                  </a:schemeClr>
                </a:gs>
                <a:gs pos="5400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31337"/>
                      <a:gd name="connsiteY0" fmla="*/ 246855 h 1272366"/>
                      <a:gd name="connsiteX1" fmla="*/ 264318 w 1631337"/>
                      <a:gd name="connsiteY1" fmla="*/ 365916 h 1272366"/>
                      <a:gd name="connsiteX2" fmla="*/ 340519 w 1631337"/>
                      <a:gd name="connsiteY2" fmla="*/ 777873 h 1272366"/>
                      <a:gd name="connsiteX3" fmla="*/ 561975 w 1631337"/>
                      <a:gd name="connsiteY3" fmla="*/ 1116011 h 1272366"/>
                      <a:gd name="connsiteX4" fmla="*/ 964406 w 1631337"/>
                      <a:gd name="connsiteY4" fmla="*/ 1266029 h 1272366"/>
                      <a:gd name="connsiteX5" fmla="*/ 1307307 w 1631337"/>
                      <a:gd name="connsiteY5" fmla="*/ 1232692 h 1272366"/>
                      <a:gd name="connsiteX6" fmla="*/ 1490663 w 1631337"/>
                      <a:gd name="connsiteY6" fmla="*/ 1125536 h 1272366"/>
                      <a:gd name="connsiteX7" fmla="*/ 1585913 w 1631337"/>
                      <a:gd name="connsiteY7" fmla="*/ 996948 h 1272366"/>
                      <a:gd name="connsiteX8" fmla="*/ 1631156 w 1631337"/>
                      <a:gd name="connsiteY8" fmla="*/ 701673 h 1272366"/>
                      <a:gd name="connsiteX9" fmla="*/ 1590675 w 1631337"/>
                      <a:gd name="connsiteY9" fmla="*/ 342104 h 1272366"/>
                      <a:gd name="connsiteX10" fmla="*/ 1383506 w 1631337"/>
                      <a:gd name="connsiteY10" fmla="*/ 115886 h 1272366"/>
                      <a:gd name="connsiteX11" fmla="*/ 1062038 w 1631337"/>
                      <a:gd name="connsiteY11" fmla="*/ 3966 h 1272366"/>
                      <a:gd name="connsiteX12" fmla="*/ 747713 w 1631337"/>
                      <a:gd name="connsiteY12" fmla="*/ 53973 h 1272366"/>
                      <a:gd name="connsiteX13" fmla="*/ 531019 w 1631337"/>
                      <a:gd name="connsiteY13" fmla="*/ 320673 h 1272366"/>
                      <a:gd name="connsiteX14" fmla="*/ 569119 w 1631337"/>
                      <a:gd name="connsiteY14" fmla="*/ 692148 h 1272366"/>
                      <a:gd name="connsiteX15" fmla="*/ 750094 w 1631337"/>
                      <a:gd name="connsiteY15" fmla="*/ 901698 h 1272366"/>
                      <a:gd name="connsiteX16" fmla="*/ 1026319 w 1631337"/>
                      <a:gd name="connsiteY16" fmla="*/ 968373 h 1272366"/>
                      <a:gd name="connsiteX17" fmla="*/ 1293019 w 1631337"/>
                      <a:gd name="connsiteY17" fmla="*/ 863598 h 1272366"/>
                      <a:gd name="connsiteX18" fmla="*/ 1343025 w 1631337"/>
                      <a:gd name="connsiteY18" fmla="*/ 589754 h 1272366"/>
                      <a:gd name="connsiteX19" fmla="*/ 1228725 w 1631337"/>
                      <a:gd name="connsiteY19" fmla="*/ 380204 h 1272366"/>
                      <a:gd name="connsiteX20" fmla="*/ 1023937 w 1631337"/>
                      <a:gd name="connsiteY20" fmla="*/ 292098 h 1272366"/>
                      <a:gd name="connsiteX21" fmla="*/ 854869 w 1631337"/>
                      <a:gd name="connsiteY21" fmla="*/ 368298 h 1272366"/>
                      <a:gd name="connsiteX22" fmla="*/ 807244 w 1631337"/>
                      <a:gd name="connsiteY22" fmla="*/ 511173 h 1272366"/>
                      <a:gd name="connsiteX23" fmla="*/ 862013 w 1631337"/>
                      <a:gd name="connsiteY23" fmla="*/ 675479 h 1272366"/>
                      <a:gd name="connsiteX24" fmla="*/ 1028700 w 1631337"/>
                      <a:gd name="connsiteY24" fmla="*/ 706435 h 1272366"/>
                      <a:gd name="connsiteX25" fmla="*/ 1062037 w 1631337"/>
                      <a:gd name="connsiteY25" fmla="*/ 565942 h 1272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631337" h="1272366" extrusionOk="0">
                        <a:moveTo>
                          <a:pt x="0" y="246855"/>
                        </a:moveTo>
                        <a:cubicBezTo>
                          <a:pt x="-11807" y="250533"/>
                          <a:pt x="254754" y="275643"/>
                          <a:pt x="264318" y="365916"/>
                        </a:cubicBezTo>
                        <a:cubicBezTo>
                          <a:pt x="271531" y="458507"/>
                          <a:pt x="279782" y="653211"/>
                          <a:pt x="340519" y="777873"/>
                        </a:cubicBezTo>
                        <a:cubicBezTo>
                          <a:pt x="373194" y="919426"/>
                          <a:pt x="456223" y="1044438"/>
                          <a:pt x="561975" y="1116011"/>
                        </a:cubicBezTo>
                        <a:cubicBezTo>
                          <a:pt x="657363" y="1192668"/>
                          <a:pt x="849601" y="1251081"/>
                          <a:pt x="964406" y="1266029"/>
                        </a:cubicBezTo>
                        <a:cubicBezTo>
                          <a:pt x="1101372" y="1286988"/>
                          <a:pt x="1225396" y="1244174"/>
                          <a:pt x="1307307" y="1232692"/>
                        </a:cubicBezTo>
                        <a:cubicBezTo>
                          <a:pt x="1384530" y="1207671"/>
                          <a:pt x="1442003" y="1166923"/>
                          <a:pt x="1490663" y="1125536"/>
                        </a:cubicBezTo>
                        <a:cubicBezTo>
                          <a:pt x="1536865" y="1084030"/>
                          <a:pt x="1561789" y="1068577"/>
                          <a:pt x="1585913" y="996948"/>
                        </a:cubicBezTo>
                        <a:cubicBezTo>
                          <a:pt x="1623677" y="934337"/>
                          <a:pt x="1639184" y="812935"/>
                          <a:pt x="1631156" y="701673"/>
                        </a:cubicBezTo>
                        <a:cubicBezTo>
                          <a:pt x="1619866" y="590578"/>
                          <a:pt x="1639911" y="446246"/>
                          <a:pt x="1590675" y="342104"/>
                        </a:cubicBezTo>
                        <a:cubicBezTo>
                          <a:pt x="1559709" y="259819"/>
                          <a:pt x="1473613" y="192968"/>
                          <a:pt x="1383506" y="115886"/>
                        </a:cubicBezTo>
                        <a:cubicBezTo>
                          <a:pt x="1297199" y="62301"/>
                          <a:pt x="1176744" y="24991"/>
                          <a:pt x="1062038" y="3966"/>
                        </a:cubicBezTo>
                        <a:cubicBezTo>
                          <a:pt x="969639" y="-18231"/>
                          <a:pt x="838428" y="-9216"/>
                          <a:pt x="747713" y="53973"/>
                        </a:cubicBezTo>
                        <a:cubicBezTo>
                          <a:pt x="648369" y="108537"/>
                          <a:pt x="555165" y="210433"/>
                          <a:pt x="531019" y="320673"/>
                        </a:cubicBezTo>
                        <a:cubicBezTo>
                          <a:pt x="496041" y="426666"/>
                          <a:pt x="529254" y="588476"/>
                          <a:pt x="569119" y="692148"/>
                        </a:cubicBezTo>
                        <a:cubicBezTo>
                          <a:pt x="606012" y="783831"/>
                          <a:pt x="658586" y="864600"/>
                          <a:pt x="750094" y="901698"/>
                        </a:cubicBezTo>
                        <a:cubicBezTo>
                          <a:pt x="824378" y="951161"/>
                          <a:pt x="937163" y="975712"/>
                          <a:pt x="1026319" y="968373"/>
                        </a:cubicBezTo>
                        <a:cubicBezTo>
                          <a:pt x="1116340" y="973106"/>
                          <a:pt x="1251435" y="920058"/>
                          <a:pt x="1293019" y="863598"/>
                        </a:cubicBezTo>
                        <a:cubicBezTo>
                          <a:pt x="1345045" y="801699"/>
                          <a:pt x="1341815" y="670956"/>
                          <a:pt x="1343025" y="589754"/>
                        </a:cubicBezTo>
                        <a:cubicBezTo>
                          <a:pt x="1333810" y="512160"/>
                          <a:pt x="1276207" y="432819"/>
                          <a:pt x="1228725" y="380204"/>
                        </a:cubicBezTo>
                        <a:cubicBezTo>
                          <a:pt x="1176063" y="327627"/>
                          <a:pt x="1076527" y="293532"/>
                          <a:pt x="1023937" y="292098"/>
                        </a:cubicBezTo>
                        <a:cubicBezTo>
                          <a:pt x="962719" y="291054"/>
                          <a:pt x="889002" y="337774"/>
                          <a:pt x="854869" y="368298"/>
                        </a:cubicBezTo>
                        <a:cubicBezTo>
                          <a:pt x="814223" y="413906"/>
                          <a:pt x="805619" y="459401"/>
                          <a:pt x="807244" y="511173"/>
                        </a:cubicBezTo>
                        <a:cubicBezTo>
                          <a:pt x="817410" y="565182"/>
                          <a:pt x="825028" y="641357"/>
                          <a:pt x="862013" y="675479"/>
                        </a:cubicBezTo>
                        <a:cubicBezTo>
                          <a:pt x="899976" y="708687"/>
                          <a:pt x="992014" y="725426"/>
                          <a:pt x="1028700" y="706435"/>
                        </a:cubicBezTo>
                        <a:cubicBezTo>
                          <a:pt x="1059462" y="696205"/>
                          <a:pt x="1076787" y="621575"/>
                          <a:pt x="1062037" y="5659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75F22ED-84FD-4DD6-9570-A9ED91BF54C8}"/>
              </a:ext>
            </a:extLst>
          </p:cNvPr>
          <p:cNvSpPr/>
          <p:nvPr/>
        </p:nvSpPr>
        <p:spPr>
          <a:xfrm rot="16200000">
            <a:off x="2614657" y="3344459"/>
            <a:ext cx="364559" cy="324384"/>
          </a:xfrm>
          <a:custGeom>
            <a:avLst/>
            <a:gdLst>
              <a:gd name="connsiteX0" fmla="*/ 3894 w 1271386"/>
              <a:gd name="connsiteY0" fmla="*/ 167793 h 1229491"/>
              <a:gd name="connsiteX1" fmla="*/ 32469 w 1271386"/>
              <a:gd name="connsiteY1" fmla="*/ 720243 h 1229491"/>
              <a:gd name="connsiteX2" fmla="*/ 242019 w 1271386"/>
              <a:gd name="connsiteY2" fmla="*/ 1091718 h 1229491"/>
              <a:gd name="connsiteX3" fmla="*/ 661119 w 1271386"/>
              <a:gd name="connsiteY3" fmla="*/ 1225068 h 1229491"/>
              <a:gd name="connsiteX4" fmla="*/ 1013544 w 1271386"/>
              <a:gd name="connsiteY4" fmla="*/ 1186968 h 1229491"/>
              <a:gd name="connsiteX5" fmla="*/ 1175469 w 1271386"/>
              <a:gd name="connsiteY5" fmla="*/ 1082193 h 1229491"/>
              <a:gd name="connsiteX6" fmla="*/ 1223094 w 1271386"/>
              <a:gd name="connsiteY6" fmla="*/ 910743 h 1229491"/>
              <a:gd name="connsiteX7" fmla="*/ 1270719 w 1271386"/>
              <a:gd name="connsiteY7" fmla="*/ 624993 h 1229491"/>
              <a:gd name="connsiteX8" fmla="*/ 1242144 w 1271386"/>
              <a:gd name="connsiteY8" fmla="*/ 272568 h 1229491"/>
              <a:gd name="connsiteX9" fmla="*/ 1127844 w 1271386"/>
              <a:gd name="connsiteY9" fmla="*/ 101118 h 1229491"/>
              <a:gd name="connsiteX10" fmla="*/ 718269 w 1271386"/>
              <a:gd name="connsiteY10" fmla="*/ 34443 h 1229491"/>
              <a:gd name="connsiteX11" fmla="*/ 461094 w 1271386"/>
              <a:gd name="connsiteY11" fmla="*/ 15393 h 1229491"/>
              <a:gd name="connsiteX12" fmla="*/ 222969 w 1271386"/>
              <a:gd name="connsiteY12" fmla="*/ 263043 h 1229491"/>
              <a:gd name="connsiteX13" fmla="*/ 261069 w 1271386"/>
              <a:gd name="connsiteY13" fmla="*/ 634518 h 1229491"/>
              <a:gd name="connsiteX14" fmla="*/ 442044 w 1271386"/>
              <a:gd name="connsiteY14" fmla="*/ 844068 h 1229491"/>
              <a:gd name="connsiteX15" fmla="*/ 718269 w 1271386"/>
              <a:gd name="connsiteY15" fmla="*/ 910743 h 1229491"/>
              <a:gd name="connsiteX16" fmla="*/ 984969 w 1271386"/>
              <a:gd name="connsiteY16" fmla="*/ 805968 h 1229491"/>
              <a:gd name="connsiteX17" fmla="*/ 994494 w 1271386"/>
              <a:gd name="connsiteY17" fmla="*/ 529743 h 1229491"/>
              <a:gd name="connsiteX18" fmla="*/ 870669 w 1271386"/>
              <a:gd name="connsiteY18" fmla="*/ 329718 h 1229491"/>
              <a:gd name="connsiteX19" fmla="*/ 670644 w 1271386"/>
              <a:gd name="connsiteY19" fmla="*/ 234468 h 1229491"/>
              <a:gd name="connsiteX20" fmla="*/ 546819 w 1271386"/>
              <a:gd name="connsiteY20" fmla="*/ 310668 h 1229491"/>
              <a:gd name="connsiteX21" fmla="*/ 499194 w 1271386"/>
              <a:gd name="connsiteY21" fmla="*/ 453543 h 1229491"/>
              <a:gd name="connsiteX22" fmla="*/ 537294 w 1271386"/>
              <a:gd name="connsiteY22" fmla="*/ 596418 h 1229491"/>
              <a:gd name="connsiteX23" fmla="*/ 756369 w 1271386"/>
              <a:gd name="connsiteY23" fmla="*/ 682143 h 1229491"/>
              <a:gd name="connsiteX24" fmla="*/ 756369 w 1271386"/>
              <a:gd name="connsiteY24" fmla="*/ 539268 h 1229491"/>
              <a:gd name="connsiteX0" fmla="*/ 3894 w 1271386"/>
              <a:gd name="connsiteY0" fmla="*/ 224968 h 1286666"/>
              <a:gd name="connsiteX1" fmla="*/ 32469 w 1271386"/>
              <a:gd name="connsiteY1" fmla="*/ 777418 h 1286666"/>
              <a:gd name="connsiteX2" fmla="*/ 242019 w 1271386"/>
              <a:gd name="connsiteY2" fmla="*/ 1148893 h 1286666"/>
              <a:gd name="connsiteX3" fmla="*/ 661119 w 1271386"/>
              <a:gd name="connsiteY3" fmla="*/ 1282243 h 1286666"/>
              <a:gd name="connsiteX4" fmla="*/ 1013544 w 1271386"/>
              <a:gd name="connsiteY4" fmla="*/ 1244143 h 1286666"/>
              <a:gd name="connsiteX5" fmla="*/ 1175469 w 1271386"/>
              <a:gd name="connsiteY5" fmla="*/ 1139368 h 1286666"/>
              <a:gd name="connsiteX6" fmla="*/ 1223094 w 1271386"/>
              <a:gd name="connsiteY6" fmla="*/ 967918 h 1286666"/>
              <a:gd name="connsiteX7" fmla="*/ 1270719 w 1271386"/>
              <a:gd name="connsiteY7" fmla="*/ 682168 h 1286666"/>
              <a:gd name="connsiteX8" fmla="*/ 1242144 w 1271386"/>
              <a:gd name="connsiteY8" fmla="*/ 329743 h 1286666"/>
              <a:gd name="connsiteX9" fmla="*/ 1127844 w 1271386"/>
              <a:gd name="connsiteY9" fmla="*/ 158293 h 1286666"/>
              <a:gd name="connsiteX10" fmla="*/ 753988 w 1271386"/>
              <a:gd name="connsiteY10" fmla="*/ 3511 h 1286666"/>
              <a:gd name="connsiteX11" fmla="*/ 461094 w 1271386"/>
              <a:gd name="connsiteY11" fmla="*/ 72568 h 1286666"/>
              <a:gd name="connsiteX12" fmla="*/ 222969 w 1271386"/>
              <a:gd name="connsiteY12" fmla="*/ 320218 h 1286666"/>
              <a:gd name="connsiteX13" fmla="*/ 261069 w 1271386"/>
              <a:gd name="connsiteY13" fmla="*/ 691693 h 1286666"/>
              <a:gd name="connsiteX14" fmla="*/ 442044 w 1271386"/>
              <a:gd name="connsiteY14" fmla="*/ 901243 h 1286666"/>
              <a:gd name="connsiteX15" fmla="*/ 718269 w 1271386"/>
              <a:gd name="connsiteY15" fmla="*/ 967918 h 1286666"/>
              <a:gd name="connsiteX16" fmla="*/ 984969 w 1271386"/>
              <a:gd name="connsiteY16" fmla="*/ 863143 h 1286666"/>
              <a:gd name="connsiteX17" fmla="*/ 994494 w 1271386"/>
              <a:gd name="connsiteY17" fmla="*/ 586918 h 1286666"/>
              <a:gd name="connsiteX18" fmla="*/ 870669 w 1271386"/>
              <a:gd name="connsiteY18" fmla="*/ 386893 h 1286666"/>
              <a:gd name="connsiteX19" fmla="*/ 670644 w 1271386"/>
              <a:gd name="connsiteY19" fmla="*/ 291643 h 1286666"/>
              <a:gd name="connsiteX20" fmla="*/ 546819 w 1271386"/>
              <a:gd name="connsiteY20" fmla="*/ 367843 h 1286666"/>
              <a:gd name="connsiteX21" fmla="*/ 499194 w 1271386"/>
              <a:gd name="connsiteY21" fmla="*/ 510718 h 1286666"/>
              <a:gd name="connsiteX22" fmla="*/ 537294 w 1271386"/>
              <a:gd name="connsiteY22" fmla="*/ 653593 h 1286666"/>
              <a:gd name="connsiteX23" fmla="*/ 756369 w 1271386"/>
              <a:gd name="connsiteY23" fmla="*/ 739318 h 1286666"/>
              <a:gd name="connsiteX24" fmla="*/ 756369 w 1271386"/>
              <a:gd name="connsiteY24" fmla="*/ 596443 h 1286666"/>
              <a:gd name="connsiteX0" fmla="*/ 3894 w 1271228"/>
              <a:gd name="connsiteY0" fmla="*/ 224696 h 1286394"/>
              <a:gd name="connsiteX1" fmla="*/ 32469 w 1271228"/>
              <a:gd name="connsiteY1" fmla="*/ 777146 h 1286394"/>
              <a:gd name="connsiteX2" fmla="*/ 242019 w 1271228"/>
              <a:gd name="connsiteY2" fmla="*/ 1148621 h 1286394"/>
              <a:gd name="connsiteX3" fmla="*/ 661119 w 1271228"/>
              <a:gd name="connsiteY3" fmla="*/ 1281971 h 1286394"/>
              <a:gd name="connsiteX4" fmla="*/ 1013544 w 1271228"/>
              <a:gd name="connsiteY4" fmla="*/ 1243871 h 1286394"/>
              <a:gd name="connsiteX5" fmla="*/ 1175469 w 1271228"/>
              <a:gd name="connsiteY5" fmla="*/ 1139096 h 1286394"/>
              <a:gd name="connsiteX6" fmla="*/ 1223094 w 1271228"/>
              <a:gd name="connsiteY6" fmla="*/ 967646 h 1286394"/>
              <a:gd name="connsiteX7" fmla="*/ 1270719 w 1271228"/>
              <a:gd name="connsiteY7" fmla="*/ 681896 h 1286394"/>
              <a:gd name="connsiteX8" fmla="*/ 1242144 w 1271228"/>
              <a:gd name="connsiteY8" fmla="*/ 329471 h 1286394"/>
              <a:gd name="connsiteX9" fmla="*/ 1151656 w 1271228"/>
              <a:gd name="connsiteY9" fmla="*/ 153259 h 1286394"/>
              <a:gd name="connsiteX10" fmla="*/ 753988 w 1271228"/>
              <a:gd name="connsiteY10" fmla="*/ 3239 h 1286394"/>
              <a:gd name="connsiteX11" fmla="*/ 461094 w 1271228"/>
              <a:gd name="connsiteY11" fmla="*/ 72296 h 1286394"/>
              <a:gd name="connsiteX12" fmla="*/ 222969 w 1271228"/>
              <a:gd name="connsiteY12" fmla="*/ 319946 h 1286394"/>
              <a:gd name="connsiteX13" fmla="*/ 261069 w 1271228"/>
              <a:gd name="connsiteY13" fmla="*/ 691421 h 1286394"/>
              <a:gd name="connsiteX14" fmla="*/ 442044 w 1271228"/>
              <a:gd name="connsiteY14" fmla="*/ 900971 h 1286394"/>
              <a:gd name="connsiteX15" fmla="*/ 718269 w 1271228"/>
              <a:gd name="connsiteY15" fmla="*/ 967646 h 1286394"/>
              <a:gd name="connsiteX16" fmla="*/ 984969 w 1271228"/>
              <a:gd name="connsiteY16" fmla="*/ 862871 h 1286394"/>
              <a:gd name="connsiteX17" fmla="*/ 994494 w 1271228"/>
              <a:gd name="connsiteY17" fmla="*/ 586646 h 1286394"/>
              <a:gd name="connsiteX18" fmla="*/ 870669 w 1271228"/>
              <a:gd name="connsiteY18" fmla="*/ 386621 h 1286394"/>
              <a:gd name="connsiteX19" fmla="*/ 670644 w 1271228"/>
              <a:gd name="connsiteY19" fmla="*/ 291371 h 1286394"/>
              <a:gd name="connsiteX20" fmla="*/ 546819 w 1271228"/>
              <a:gd name="connsiteY20" fmla="*/ 367571 h 1286394"/>
              <a:gd name="connsiteX21" fmla="*/ 499194 w 1271228"/>
              <a:gd name="connsiteY21" fmla="*/ 510446 h 1286394"/>
              <a:gd name="connsiteX22" fmla="*/ 537294 w 1271228"/>
              <a:gd name="connsiteY22" fmla="*/ 653321 h 1286394"/>
              <a:gd name="connsiteX23" fmla="*/ 756369 w 1271228"/>
              <a:gd name="connsiteY23" fmla="*/ 739046 h 1286394"/>
              <a:gd name="connsiteX24" fmla="*/ 756369 w 1271228"/>
              <a:gd name="connsiteY24" fmla="*/ 596171 h 1286394"/>
              <a:gd name="connsiteX0" fmla="*/ 3894 w 1290683"/>
              <a:gd name="connsiteY0" fmla="*/ 224696 h 1286394"/>
              <a:gd name="connsiteX1" fmla="*/ 32469 w 1290683"/>
              <a:gd name="connsiteY1" fmla="*/ 777146 h 1286394"/>
              <a:gd name="connsiteX2" fmla="*/ 242019 w 1290683"/>
              <a:gd name="connsiteY2" fmla="*/ 1148621 h 1286394"/>
              <a:gd name="connsiteX3" fmla="*/ 661119 w 1290683"/>
              <a:gd name="connsiteY3" fmla="*/ 1281971 h 1286394"/>
              <a:gd name="connsiteX4" fmla="*/ 1013544 w 1290683"/>
              <a:gd name="connsiteY4" fmla="*/ 1243871 h 1286394"/>
              <a:gd name="connsiteX5" fmla="*/ 1175469 w 1290683"/>
              <a:gd name="connsiteY5" fmla="*/ 1139096 h 1286394"/>
              <a:gd name="connsiteX6" fmla="*/ 1223094 w 1290683"/>
              <a:gd name="connsiteY6" fmla="*/ 967646 h 1286394"/>
              <a:gd name="connsiteX7" fmla="*/ 1270719 w 1290683"/>
              <a:gd name="connsiteY7" fmla="*/ 681896 h 1286394"/>
              <a:gd name="connsiteX8" fmla="*/ 1282625 w 1290683"/>
              <a:gd name="connsiteY8" fmla="*/ 341377 h 1286394"/>
              <a:gd name="connsiteX9" fmla="*/ 1151656 w 1290683"/>
              <a:gd name="connsiteY9" fmla="*/ 153259 h 1286394"/>
              <a:gd name="connsiteX10" fmla="*/ 753988 w 1290683"/>
              <a:gd name="connsiteY10" fmla="*/ 3239 h 1286394"/>
              <a:gd name="connsiteX11" fmla="*/ 461094 w 1290683"/>
              <a:gd name="connsiteY11" fmla="*/ 72296 h 1286394"/>
              <a:gd name="connsiteX12" fmla="*/ 222969 w 1290683"/>
              <a:gd name="connsiteY12" fmla="*/ 319946 h 1286394"/>
              <a:gd name="connsiteX13" fmla="*/ 261069 w 1290683"/>
              <a:gd name="connsiteY13" fmla="*/ 691421 h 1286394"/>
              <a:gd name="connsiteX14" fmla="*/ 442044 w 1290683"/>
              <a:gd name="connsiteY14" fmla="*/ 900971 h 1286394"/>
              <a:gd name="connsiteX15" fmla="*/ 718269 w 1290683"/>
              <a:gd name="connsiteY15" fmla="*/ 967646 h 1286394"/>
              <a:gd name="connsiteX16" fmla="*/ 984969 w 1290683"/>
              <a:gd name="connsiteY16" fmla="*/ 862871 h 1286394"/>
              <a:gd name="connsiteX17" fmla="*/ 994494 w 1290683"/>
              <a:gd name="connsiteY17" fmla="*/ 586646 h 1286394"/>
              <a:gd name="connsiteX18" fmla="*/ 870669 w 1290683"/>
              <a:gd name="connsiteY18" fmla="*/ 386621 h 1286394"/>
              <a:gd name="connsiteX19" fmla="*/ 670644 w 1290683"/>
              <a:gd name="connsiteY19" fmla="*/ 291371 h 1286394"/>
              <a:gd name="connsiteX20" fmla="*/ 546819 w 1290683"/>
              <a:gd name="connsiteY20" fmla="*/ 367571 h 1286394"/>
              <a:gd name="connsiteX21" fmla="*/ 499194 w 1290683"/>
              <a:gd name="connsiteY21" fmla="*/ 510446 h 1286394"/>
              <a:gd name="connsiteX22" fmla="*/ 537294 w 1290683"/>
              <a:gd name="connsiteY22" fmla="*/ 653321 h 1286394"/>
              <a:gd name="connsiteX23" fmla="*/ 756369 w 1290683"/>
              <a:gd name="connsiteY23" fmla="*/ 739046 h 1286394"/>
              <a:gd name="connsiteX24" fmla="*/ 756369 w 1290683"/>
              <a:gd name="connsiteY24" fmla="*/ 596171 h 1286394"/>
              <a:gd name="connsiteX0" fmla="*/ 3894 w 1325536"/>
              <a:gd name="connsiteY0" fmla="*/ 224696 h 1286394"/>
              <a:gd name="connsiteX1" fmla="*/ 32469 w 1325536"/>
              <a:gd name="connsiteY1" fmla="*/ 777146 h 1286394"/>
              <a:gd name="connsiteX2" fmla="*/ 242019 w 1325536"/>
              <a:gd name="connsiteY2" fmla="*/ 1148621 h 1286394"/>
              <a:gd name="connsiteX3" fmla="*/ 661119 w 1325536"/>
              <a:gd name="connsiteY3" fmla="*/ 1281971 h 1286394"/>
              <a:gd name="connsiteX4" fmla="*/ 1013544 w 1325536"/>
              <a:gd name="connsiteY4" fmla="*/ 1243871 h 1286394"/>
              <a:gd name="connsiteX5" fmla="*/ 1175469 w 1325536"/>
              <a:gd name="connsiteY5" fmla="*/ 1139096 h 1286394"/>
              <a:gd name="connsiteX6" fmla="*/ 1223094 w 1325536"/>
              <a:gd name="connsiteY6" fmla="*/ 967646 h 1286394"/>
              <a:gd name="connsiteX7" fmla="*/ 1323106 w 1325536"/>
              <a:gd name="connsiteY7" fmla="*/ 700946 h 1286394"/>
              <a:gd name="connsiteX8" fmla="*/ 1282625 w 1325536"/>
              <a:gd name="connsiteY8" fmla="*/ 341377 h 1286394"/>
              <a:gd name="connsiteX9" fmla="*/ 1151656 w 1325536"/>
              <a:gd name="connsiteY9" fmla="*/ 153259 h 1286394"/>
              <a:gd name="connsiteX10" fmla="*/ 753988 w 1325536"/>
              <a:gd name="connsiteY10" fmla="*/ 3239 h 1286394"/>
              <a:gd name="connsiteX11" fmla="*/ 461094 w 1325536"/>
              <a:gd name="connsiteY11" fmla="*/ 72296 h 1286394"/>
              <a:gd name="connsiteX12" fmla="*/ 222969 w 1325536"/>
              <a:gd name="connsiteY12" fmla="*/ 319946 h 1286394"/>
              <a:gd name="connsiteX13" fmla="*/ 261069 w 1325536"/>
              <a:gd name="connsiteY13" fmla="*/ 691421 h 1286394"/>
              <a:gd name="connsiteX14" fmla="*/ 442044 w 1325536"/>
              <a:gd name="connsiteY14" fmla="*/ 900971 h 1286394"/>
              <a:gd name="connsiteX15" fmla="*/ 718269 w 1325536"/>
              <a:gd name="connsiteY15" fmla="*/ 967646 h 1286394"/>
              <a:gd name="connsiteX16" fmla="*/ 984969 w 1325536"/>
              <a:gd name="connsiteY16" fmla="*/ 862871 h 1286394"/>
              <a:gd name="connsiteX17" fmla="*/ 994494 w 1325536"/>
              <a:gd name="connsiteY17" fmla="*/ 586646 h 1286394"/>
              <a:gd name="connsiteX18" fmla="*/ 870669 w 1325536"/>
              <a:gd name="connsiteY18" fmla="*/ 386621 h 1286394"/>
              <a:gd name="connsiteX19" fmla="*/ 670644 w 1325536"/>
              <a:gd name="connsiteY19" fmla="*/ 291371 h 1286394"/>
              <a:gd name="connsiteX20" fmla="*/ 546819 w 1325536"/>
              <a:gd name="connsiteY20" fmla="*/ 367571 h 1286394"/>
              <a:gd name="connsiteX21" fmla="*/ 499194 w 1325536"/>
              <a:gd name="connsiteY21" fmla="*/ 510446 h 1286394"/>
              <a:gd name="connsiteX22" fmla="*/ 537294 w 1325536"/>
              <a:gd name="connsiteY22" fmla="*/ 653321 h 1286394"/>
              <a:gd name="connsiteX23" fmla="*/ 756369 w 1325536"/>
              <a:gd name="connsiteY23" fmla="*/ 739046 h 1286394"/>
              <a:gd name="connsiteX24" fmla="*/ 756369 w 1325536"/>
              <a:gd name="connsiteY24" fmla="*/ 596171 h 1286394"/>
              <a:gd name="connsiteX0" fmla="*/ 3894 w 1323140"/>
              <a:gd name="connsiteY0" fmla="*/ 224696 h 1286394"/>
              <a:gd name="connsiteX1" fmla="*/ 32469 w 1323140"/>
              <a:gd name="connsiteY1" fmla="*/ 777146 h 1286394"/>
              <a:gd name="connsiteX2" fmla="*/ 242019 w 1323140"/>
              <a:gd name="connsiteY2" fmla="*/ 1148621 h 1286394"/>
              <a:gd name="connsiteX3" fmla="*/ 661119 w 1323140"/>
              <a:gd name="connsiteY3" fmla="*/ 1281971 h 1286394"/>
              <a:gd name="connsiteX4" fmla="*/ 1013544 w 1323140"/>
              <a:gd name="connsiteY4" fmla="*/ 1243871 h 1286394"/>
              <a:gd name="connsiteX5" fmla="*/ 1175469 w 1323140"/>
              <a:gd name="connsiteY5" fmla="*/ 1139096 h 1286394"/>
              <a:gd name="connsiteX6" fmla="*/ 1277863 w 1323140"/>
              <a:gd name="connsiteY6" fmla="*/ 996221 h 1286394"/>
              <a:gd name="connsiteX7" fmla="*/ 1323106 w 1323140"/>
              <a:gd name="connsiteY7" fmla="*/ 700946 h 1286394"/>
              <a:gd name="connsiteX8" fmla="*/ 1282625 w 1323140"/>
              <a:gd name="connsiteY8" fmla="*/ 341377 h 1286394"/>
              <a:gd name="connsiteX9" fmla="*/ 1151656 w 1323140"/>
              <a:gd name="connsiteY9" fmla="*/ 153259 h 1286394"/>
              <a:gd name="connsiteX10" fmla="*/ 753988 w 1323140"/>
              <a:gd name="connsiteY10" fmla="*/ 3239 h 1286394"/>
              <a:gd name="connsiteX11" fmla="*/ 461094 w 1323140"/>
              <a:gd name="connsiteY11" fmla="*/ 72296 h 1286394"/>
              <a:gd name="connsiteX12" fmla="*/ 222969 w 1323140"/>
              <a:gd name="connsiteY12" fmla="*/ 319946 h 1286394"/>
              <a:gd name="connsiteX13" fmla="*/ 261069 w 1323140"/>
              <a:gd name="connsiteY13" fmla="*/ 691421 h 1286394"/>
              <a:gd name="connsiteX14" fmla="*/ 442044 w 1323140"/>
              <a:gd name="connsiteY14" fmla="*/ 900971 h 1286394"/>
              <a:gd name="connsiteX15" fmla="*/ 718269 w 1323140"/>
              <a:gd name="connsiteY15" fmla="*/ 967646 h 1286394"/>
              <a:gd name="connsiteX16" fmla="*/ 984969 w 1323140"/>
              <a:gd name="connsiteY16" fmla="*/ 862871 h 1286394"/>
              <a:gd name="connsiteX17" fmla="*/ 994494 w 1323140"/>
              <a:gd name="connsiteY17" fmla="*/ 586646 h 1286394"/>
              <a:gd name="connsiteX18" fmla="*/ 870669 w 1323140"/>
              <a:gd name="connsiteY18" fmla="*/ 386621 h 1286394"/>
              <a:gd name="connsiteX19" fmla="*/ 670644 w 1323140"/>
              <a:gd name="connsiteY19" fmla="*/ 291371 h 1286394"/>
              <a:gd name="connsiteX20" fmla="*/ 546819 w 1323140"/>
              <a:gd name="connsiteY20" fmla="*/ 367571 h 1286394"/>
              <a:gd name="connsiteX21" fmla="*/ 499194 w 1323140"/>
              <a:gd name="connsiteY21" fmla="*/ 510446 h 1286394"/>
              <a:gd name="connsiteX22" fmla="*/ 537294 w 1323140"/>
              <a:gd name="connsiteY22" fmla="*/ 653321 h 1286394"/>
              <a:gd name="connsiteX23" fmla="*/ 756369 w 1323140"/>
              <a:gd name="connsiteY23" fmla="*/ 739046 h 1286394"/>
              <a:gd name="connsiteX24" fmla="*/ 756369 w 1323140"/>
              <a:gd name="connsiteY24" fmla="*/ 596171 h 1286394"/>
              <a:gd name="connsiteX0" fmla="*/ 26698 w 1345944"/>
              <a:gd name="connsiteY0" fmla="*/ 224696 h 1286394"/>
              <a:gd name="connsiteX1" fmla="*/ 503 w 1345944"/>
              <a:gd name="connsiteY1" fmla="*/ 360427 h 1286394"/>
              <a:gd name="connsiteX2" fmla="*/ 55273 w 1345944"/>
              <a:gd name="connsiteY2" fmla="*/ 777146 h 1286394"/>
              <a:gd name="connsiteX3" fmla="*/ 264823 w 1345944"/>
              <a:gd name="connsiteY3" fmla="*/ 1148621 h 1286394"/>
              <a:gd name="connsiteX4" fmla="*/ 683923 w 1345944"/>
              <a:gd name="connsiteY4" fmla="*/ 1281971 h 1286394"/>
              <a:gd name="connsiteX5" fmla="*/ 1036348 w 1345944"/>
              <a:gd name="connsiteY5" fmla="*/ 1243871 h 1286394"/>
              <a:gd name="connsiteX6" fmla="*/ 1198273 w 1345944"/>
              <a:gd name="connsiteY6" fmla="*/ 1139096 h 1286394"/>
              <a:gd name="connsiteX7" fmla="*/ 1300667 w 1345944"/>
              <a:gd name="connsiteY7" fmla="*/ 996221 h 1286394"/>
              <a:gd name="connsiteX8" fmla="*/ 1345910 w 1345944"/>
              <a:gd name="connsiteY8" fmla="*/ 700946 h 1286394"/>
              <a:gd name="connsiteX9" fmla="*/ 1305429 w 1345944"/>
              <a:gd name="connsiteY9" fmla="*/ 341377 h 1286394"/>
              <a:gd name="connsiteX10" fmla="*/ 1174460 w 1345944"/>
              <a:gd name="connsiteY10" fmla="*/ 153259 h 1286394"/>
              <a:gd name="connsiteX11" fmla="*/ 776792 w 1345944"/>
              <a:gd name="connsiteY11" fmla="*/ 3239 h 1286394"/>
              <a:gd name="connsiteX12" fmla="*/ 483898 w 1345944"/>
              <a:gd name="connsiteY12" fmla="*/ 72296 h 1286394"/>
              <a:gd name="connsiteX13" fmla="*/ 245773 w 1345944"/>
              <a:gd name="connsiteY13" fmla="*/ 319946 h 1286394"/>
              <a:gd name="connsiteX14" fmla="*/ 283873 w 1345944"/>
              <a:gd name="connsiteY14" fmla="*/ 691421 h 1286394"/>
              <a:gd name="connsiteX15" fmla="*/ 464848 w 1345944"/>
              <a:gd name="connsiteY15" fmla="*/ 900971 h 1286394"/>
              <a:gd name="connsiteX16" fmla="*/ 741073 w 1345944"/>
              <a:gd name="connsiteY16" fmla="*/ 967646 h 1286394"/>
              <a:gd name="connsiteX17" fmla="*/ 1007773 w 1345944"/>
              <a:gd name="connsiteY17" fmla="*/ 862871 h 1286394"/>
              <a:gd name="connsiteX18" fmla="*/ 1017298 w 1345944"/>
              <a:gd name="connsiteY18" fmla="*/ 586646 h 1286394"/>
              <a:gd name="connsiteX19" fmla="*/ 893473 w 1345944"/>
              <a:gd name="connsiteY19" fmla="*/ 386621 h 1286394"/>
              <a:gd name="connsiteX20" fmla="*/ 693448 w 1345944"/>
              <a:gd name="connsiteY20" fmla="*/ 291371 h 1286394"/>
              <a:gd name="connsiteX21" fmla="*/ 569623 w 1345944"/>
              <a:gd name="connsiteY21" fmla="*/ 367571 h 1286394"/>
              <a:gd name="connsiteX22" fmla="*/ 521998 w 1345944"/>
              <a:gd name="connsiteY22" fmla="*/ 510446 h 1286394"/>
              <a:gd name="connsiteX23" fmla="*/ 560098 w 1345944"/>
              <a:gd name="connsiteY23" fmla="*/ 653321 h 1286394"/>
              <a:gd name="connsiteX24" fmla="*/ 779173 w 1345944"/>
              <a:gd name="connsiteY24" fmla="*/ 739046 h 1286394"/>
              <a:gd name="connsiteX25" fmla="*/ 779173 w 1345944"/>
              <a:gd name="connsiteY25" fmla="*/ 596171 h 1286394"/>
              <a:gd name="connsiteX0" fmla="*/ 8297 w 1346593"/>
              <a:gd name="connsiteY0" fmla="*/ 222315 h 1286394"/>
              <a:gd name="connsiteX1" fmla="*/ 1152 w 1346593"/>
              <a:gd name="connsiteY1" fmla="*/ 360427 h 1286394"/>
              <a:gd name="connsiteX2" fmla="*/ 55922 w 1346593"/>
              <a:gd name="connsiteY2" fmla="*/ 777146 h 1286394"/>
              <a:gd name="connsiteX3" fmla="*/ 265472 w 1346593"/>
              <a:gd name="connsiteY3" fmla="*/ 1148621 h 1286394"/>
              <a:gd name="connsiteX4" fmla="*/ 684572 w 1346593"/>
              <a:gd name="connsiteY4" fmla="*/ 1281971 h 1286394"/>
              <a:gd name="connsiteX5" fmla="*/ 1036997 w 1346593"/>
              <a:gd name="connsiteY5" fmla="*/ 1243871 h 1286394"/>
              <a:gd name="connsiteX6" fmla="*/ 1198922 w 1346593"/>
              <a:gd name="connsiteY6" fmla="*/ 1139096 h 1286394"/>
              <a:gd name="connsiteX7" fmla="*/ 1301316 w 1346593"/>
              <a:gd name="connsiteY7" fmla="*/ 996221 h 1286394"/>
              <a:gd name="connsiteX8" fmla="*/ 1346559 w 1346593"/>
              <a:gd name="connsiteY8" fmla="*/ 700946 h 1286394"/>
              <a:gd name="connsiteX9" fmla="*/ 1306078 w 1346593"/>
              <a:gd name="connsiteY9" fmla="*/ 341377 h 1286394"/>
              <a:gd name="connsiteX10" fmla="*/ 1175109 w 1346593"/>
              <a:gd name="connsiteY10" fmla="*/ 153259 h 1286394"/>
              <a:gd name="connsiteX11" fmla="*/ 777441 w 1346593"/>
              <a:gd name="connsiteY11" fmla="*/ 3239 h 1286394"/>
              <a:gd name="connsiteX12" fmla="*/ 484547 w 1346593"/>
              <a:gd name="connsiteY12" fmla="*/ 72296 h 1286394"/>
              <a:gd name="connsiteX13" fmla="*/ 246422 w 1346593"/>
              <a:gd name="connsiteY13" fmla="*/ 319946 h 1286394"/>
              <a:gd name="connsiteX14" fmla="*/ 284522 w 1346593"/>
              <a:gd name="connsiteY14" fmla="*/ 691421 h 1286394"/>
              <a:gd name="connsiteX15" fmla="*/ 465497 w 1346593"/>
              <a:gd name="connsiteY15" fmla="*/ 900971 h 1286394"/>
              <a:gd name="connsiteX16" fmla="*/ 741722 w 1346593"/>
              <a:gd name="connsiteY16" fmla="*/ 967646 h 1286394"/>
              <a:gd name="connsiteX17" fmla="*/ 1008422 w 1346593"/>
              <a:gd name="connsiteY17" fmla="*/ 862871 h 1286394"/>
              <a:gd name="connsiteX18" fmla="*/ 1017947 w 1346593"/>
              <a:gd name="connsiteY18" fmla="*/ 586646 h 1286394"/>
              <a:gd name="connsiteX19" fmla="*/ 894122 w 1346593"/>
              <a:gd name="connsiteY19" fmla="*/ 386621 h 1286394"/>
              <a:gd name="connsiteX20" fmla="*/ 694097 w 1346593"/>
              <a:gd name="connsiteY20" fmla="*/ 291371 h 1286394"/>
              <a:gd name="connsiteX21" fmla="*/ 570272 w 1346593"/>
              <a:gd name="connsiteY21" fmla="*/ 367571 h 1286394"/>
              <a:gd name="connsiteX22" fmla="*/ 522647 w 1346593"/>
              <a:gd name="connsiteY22" fmla="*/ 510446 h 1286394"/>
              <a:gd name="connsiteX23" fmla="*/ 560747 w 1346593"/>
              <a:gd name="connsiteY23" fmla="*/ 653321 h 1286394"/>
              <a:gd name="connsiteX24" fmla="*/ 779822 w 1346593"/>
              <a:gd name="connsiteY24" fmla="*/ 739046 h 1286394"/>
              <a:gd name="connsiteX25" fmla="*/ 779822 w 1346593"/>
              <a:gd name="connsiteY25" fmla="*/ 596171 h 1286394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60747 w 1346593"/>
              <a:gd name="connsiteY23" fmla="*/ 656740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79822 w 1346593"/>
              <a:gd name="connsiteY24" fmla="*/ 742465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694097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894122 w 1346593"/>
              <a:gd name="connsiteY19" fmla="*/ 390040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17947 w 1346593"/>
              <a:gd name="connsiteY18" fmla="*/ 590065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593"/>
              <a:gd name="connsiteY0" fmla="*/ 225734 h 1289813"/>
              <a:gd name="connsiteX1" fmla="*/ 1152 w 1346593"/>
              <a:gd name="connsiteY1" fmla="*/ 363846 h 1289813"/>
              <a:gd name="connsiteX2" fmla="*/ 55922 w 1346593"/>
              <a:gd name="connsiteY2" fmla="*/ 780565 h 1289813"/>
              <a:gd name="connsiteX3" fmla="*/ 265472 w 1346593"/>
              <a:gd name="connsiteY3" fmla="*/ 1152040 h 1289813"/>
              <a:gd name="connsiteX4" fmla="*/ 684572 w 1346593"/>
              <a:gd name="connsiteY4" fmla="*/ 1285390 h 1289813"/>
              <a:gd name="connsiteX5" fmla="*/ 1036997 w 1346593"/>
              <a:gd name="connsiteY5" fmla="*/ 1247290 h 1289813"/>
              <a:gd name="connsiteX6" fmla="*/ 1198922 w 1346593"/>
              <a:gd name="connsiteY6" fmla="*/ 1142515 h 1289813"/>
              <a:gd name="connsiteX7" fmla="*/ 1301316 w 1346593"/>
              <a:gd name="connsiteY7" fmla="*/ 999640 h 1289813"/>
              <a:gd name="connsiteX8" fmla="*/ 1346559 w 1346593"/>
              <a:gd name="connsiteY8" fmla="*/ 704365 h 1289813"/>
              <a:gd name="connsiteX9" fmla="*/ 1306078 w 1346593"/>
              <a:gd name="connsiteY9" fmla="*/ 344796 h 1289813"/>
              <a:gd name="connsiteX10" fmla="*/ 1175109 w 1346593"/>
              <a:gd name="connsiteY10" fmla="*/ 156678 h 1289813"/>
              <a:gd name="connsiteX11" fmla="*/ 777441 w 1346593"/>
              <a:gd name="connsiteY11" fmla="*/ 6658 h 1289813"/>
              <a:gd name="connsiteX12" fmla="*/ 463116 w 1346593"/>
              <a:gd name="connsiteY12" fmla="*/ 56665 h 1289813"/>
              <a:gd name="connsiteX13" fmla="*/ 246422 w 1346593"/>
              <a:gd name="connsiteY13" fmla="*/ 323365 h 1289813"/>
              <a:gd name="connsiteX14" fmla="*/ 284522 w 1346593"/>
              <a:gd name="connsiteY14" fmla="*/ 694840 h 1289813"/>
              <a:gd name="connsiteX15" fmla="*/ 465497 w 1346593"/>
              <a:gd name="connsiteY15" fmla="*/ 904390 h 1289813"/>
              <a:gd name="connsiteX16" fmla="*/ 741722 w 1346593"/>
              <a:gd name="connsiteY16" fmla="*/ 971065 h 1289813"/>
              <a:gd name="connsiteX17" fmla="*/ 1008422 w 1346593"/>
              <a:gd name="connsiteY17" fmla="*/ 866290 h 1289813"/>
              <a:gd name="connsiteX18" fmla="*/ 1058428 w 1346593"/>
              <a:gd name="connsiteY18" fmla="*/ 592446 h 1289813"/>
              <a:gd name="connsiteX19" fmla="*/ 944128 w 1346593"/>
              <a:gd name="connsiteY19" fmla="*/ 382896 h 1289813"/>
              <a:gd name="connsiteX20" fmla="*/ 739340 w 1346593"/>
              <a:gd name="connsiteY20" fmla="*/ 294790 h 1289813"/>
              <a:gd name="connsiteX21" fmla="*/ 570272 w 1346593"/>
              <a:gd name="connsiteY21" fmla="*/ 370990 h 1289813"/>
              <a:gd name="connsiteX22" fmla="*/ 522647 w 1346593"/>
              <a:gd name="connsiteY22" fmla="*/ 513865 h 1289813"/>
              <a:gd name="connsiteX23" fmla="*/ 551222 w 1346593"/>
              <a:gd name="connsiteY23" fmla="*/ 692459 h 1289813"/>
              <a:gd name="connsiteX24" fmla="*/ 753628 w 1346593"/>
              <a:gd name="connsiteY24" fmla="*/ 737702 h 1289813"/>
              <a:gd name="connsiteX25" fmla="*/ 779822 w 1346593"/>
              <a:gd name="connsiteY25" fmla="*/ 599590 h 1289813"/>
              <a:gd name="connsiteX0" fmla="*/ 8297 w 1346625"/>
              <a:gd name="connsiteY0" fmla="*/ 225056 h 1289135"/>
              <a:gd name="connsiteX1" fmla="*/ 1152 w 1346625"/>
              <a:gd name="connsiteY1" fmla="*/ 363168 h 1289135"/>
              <a:gd name="connsiteX2" fmla="*/ 55922 w 1346625"/>
              <a:gd name="connsiteY2" fmla="*/ 779887 h 1289135"/>
              <a:gd name="connsiteX3" fmla="*/ 265472 w 1346625"/>
              <a:gd name="connsiteY3" fmla="*/ 1151362 h 1289135"/>
              <a:gd name="connsiteX4" fmla="*/ 684572 w 1346625"/>
              <a:gd name="connsiteY4" fmla="*/ 1284712 h 1289135"/>
              <a:gd name="connsiteX5" fmla="*/ 1036997 w 1346625"/>
              <a:gd name="connsiteY5" fmla="*/ 1246612 h 1289135"/>
              <a:gd name="connsiteX6" fmla="*/ 1198922 w 1346625"/>
              <a:gd name="connsiteY6" fmla="*/ 1141837 h 1289135"/>
              <a:gd name="connsiteX7" fmla="*/ 1301316 w 1346625"/>
              <a:gd name="connsiteY7" fmla="*/ 998962 h 1289135"/>
              <a:gd name="connsiteX8" fmla="*/ 1346559 w 1346625"/>
              <a:gd name="connsiteY8" fmla="*/ 703687 h 1289135"/>
              <a:gd name="connsiteX9" fmla="*/ 1306078 w 1346625"/>
              <a:gd name="connsiteY9" fmla="*/ 344118 h 1289135"/>
              <a:gd name="connsiteX10" fmla="*/ 1134628 w 1346625"/>
              <a:gd name="connsiteY10" fmla="*/ 146475 h 1289135"/>
              <a:gd name="connsiteX11" fmla="*/ 777441 w 1346625"/>
              <a:gd name="connsiteY11" fmla="*/ 5980 h 1289135"/>
              <a:gd name="connsiteX12" fmla="*/ 463116 w 1346625"/>
              <a:gd name="connsiteY12" fmla="*/ 55987 h 1289135"/>
              <a:gd name="connsiteX13" fmla="*/ 246422 w 1346625"/>
              <a:gd name="connsiteY13" fmla="*/ 322687 h 1289135"/>
              <a:gd name="connsiteX14" fmla="*/ 284522 w 1346625"/>
              <a:gd name="connsiteY14" fmla="*/ 694162 h 1289135"/>
              <a:gd name="connsiteX15" fmla="*/ 465497 w 1346625"/>
              <a:gd name="connsiteY15" fmla="*/ 903712 h 1289135"/>
              <a:gd name="connsiteX16" fmla="*/ 741722 w 1346625"/>
              <a:gd name="connsiteY16" fmla="*/ 970387 h 1289135"/>
              <a:gd name="connsiteX17" fmla="*/ 1008422 w 1346625"/>
              <a:gd name="connsiteY17" fmla="*/ 865612 h 1289135"/>
              <a:gd name="connsiteX18" fmla="*/ 1058428 w 1346625"/>
              <a:gd name="connsiteY18" fmla="*/ 591768 h 1289135"/>
              <a:gd name="connsiteX19" fmla="*/ 944128 w 1346625"/>
              <a:gd name="connsiteY19" fmla="*/ 382218 h 1289135"/>
              <a:gd name="connsiteX20" fmla="*/ 739340 w 1346625"/>
              <a:gd name="connsiteY20" fmla="*/ 294112 h 1289135"/>
              <a:gd name="connsiteX21" fmla="*/ 570272 w 1346625"/>
              <a:gd name="connsiteY21" fmla="*/ 370312 h 1289135"/>
              <a:gd name="connsiteX22" fmla="*/ 522647 w 1346625"/>
              <a:gd name="connsiteY22" fmla="*/ 513187 h 1289135"/>
              <a:gd name="connsiteX23" fmla="*/ 551222 w 1346625"/>
              <a:gd name="connsiteY23" fmla="*/ 691781 h 1289135"/>
              <a:gd name="connsiteX24" fmla="*/ 753628 w 1346625"/>
              <a:gd name="connsiteY24" fmla="*/ 737024 h 1289135"/>
              <a:gd name="connsiteX25" fmla="*/ 779822 w 1346625"/>
              <a:gd name="connsiteY25" fmla="*/ 598912 h 1289135"/>
              <a:gd name="connsiteX0" fmla="*/ 8297 w 1346625"/>
              <a:gd name="connsiteY0" fmla="*/ 225056 h 1290047"/>
              <a:gd name="connsiteX1" fmla="*/ 1152 w 1346625"/>
              <a:gd name="connsiteY1" fmla="*/ 363168 h 1290047"/>
              <a:gd name="connsiteX2" fmla="*/ 55922 w 1346625"/>
              <a:gd name="connsiteY2" fmla="*/ 779887 h 1290047"/>
              <a:gd name="connsiteX3" fmla="*/ 274997 w 1346625"/>
              <a:gd name="connsiteY3" fmla="*/ 1137075 h 1290047"/>
              <a:gd name="connsiteX4" fmla="*/ 684572 w 1346625"/>
              <a:gd name="connsiteY4" fmla="*/ 1284712 h 1290047"/>
              <a:gd name="connsiteX5" fmla="*/ 1036997 w 1346625"/>
              <a:gd name="connsiteY5" fmla="*/ 1246612 h 1290047"/>
              <a:gd name="connsiteX6" fmla="*/ 1198922 w 1346625"/>
              <a:gd name="connsiteY6" fmla="*/ 1141837 h 1290047"/>
              <a:gd name="connsiteX7" fmla="*/ 1301316 w 1346625"/>
              <a:gd name="connsiteY7" fmla="*/ 998962 h 1290047"/>
              <a:gd name="connsiteX8" fmla="*/ 1346559 w 1346625"/>
              <a:gd name="connsiteY8" fmla="*/ 703687 h 1290047"/>
              <a:gd name="connsiteX9" fmla="*/ 1306078 w 1346625"/>
              <a:gd name="connsiteY9" fmla="*/ 344118 h 1290047"/>
              <a:gd name="connsiteX10" fmla="*/ 1134628 w 1346625"/>
              <a:gd name="connsiteY10" fmla="*/ 146475 h 1290047"/>
              <a:gd name="connsiteX11" fmla="*/ 777441 w 1346625"/>
              <a:gd name="connsiteY11" fmla="*/ 5980 h 1290047"/>
              <a:gd name="connsiteX12" fmla="*/ 463116 w 1346625"/>
              <a:gd name="connsiteY12" fmla="*/ 55987 h 1290047"/>
              <a:gd name="connsiteX13" fmla="*/ 246422 w 1346625"/>
              <a:gd name="connsiteY13" fmla="*/ 322687 h 1290047"/>
              <a:gd name="connsiteX14" fmla="*/ 284522 w 1346625"/>
              <a:gd name="connsiteY14" fmla="*/ 694162 h 1290047"/>
              <a:gd name="connsiteX15" fmla="*/ 465497 w 1346625"/>
              <a:gd name="connsiteY15" fmla="*/ 903712 h 1290047"/>
              <a:gd name="connsiteX16" fmla="*/ 741722 w 1346625"/>
              <a:gd name="connsiteY16" fmla="*/ 970387 h 1290047"/>
              <a:gd name="connsiteX17" fmla="*/ 1008422 w 1346625"/>
              <a:gd name="connsiteY17" fmla="*/ 865612 h 1290047"/>
              <a:gd name="connsiteX18" fmla="*/ 1058428 w 1346625"/>
              <a:gd name="connsiteY18" fmla="*/ 591768 h 1290047"/>
              <a:gd name="connsiteX19" fmla="*/ 944128 w 1346625"/>
              <a:gd name="connsiteY19" fmla="*/ 382218 h 1290047"/>
              <a:gd name="connsiteX20" fmla="*/ 739340 w 1346625"/>
              <a:gd name="connsiteY20" fmla="*/ 294112 h 1290047"/>
              <a:gd name="connsiteX21" fmla="*/ 570272 w 1346625"/>
              <a:gd name="connsiteY21" fmla="*/ 370312 h 1290047"/>
              <a:gd name="connsiteX22" fmla="*/ 522647 w 1346625"/>
              <a:gd name="connsiteY22" fmla="*/ 513187 h 1290047"/>
              <a:gd name="connsiteX23" fmla="*/ 551222 w 1346625"/>
              <a:gd name="connsiteY23" fmla="*/ 691781 h 1290047"/>
              <a:gd name="connsiteX24" fmla="*/ 753628 w 1346625"/>
              <a:gd name="connsiteY24" fmla="*/ 737024 h 1290047"/>
              <a:gd name="connsiteX25" fmla="*/ 779822 w 1346625"/>
              <a:gd name="connsiteY25" fmla="*/ 598912 h 1290047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51222 w 1346625"/>
              <a:gd name="connsiteY23" fmla="*/ 691781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53628 w 1346625"/>
              <a:gd name="connsiteY24" fmla="*/ 737024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9822 w 1346625"/>
              <a:gd name="connsiteY25" fmla="*/ 598912 h 1289931"/>
              <a:gd name="connsiteX0" fmla="*/ 8297 w 1346625"/>
              <a:gd name="connsiteY0" fmla="*/ 225056 h 1289931"/>
              <a:gd name="connsiteX1" fmla="*/ 1152 w 1346625"/>
              <a:gd name="connsiteY1" fmla="*/ 363168 h 1289931"/>
              <a:gd name="connsiteX2" fmla="*/ 55922 w 1346625"/>
              <a:gd name="connsiteY2" fmla="*/ 779887 h 1289931"/>
              <a:gd name="connsiteX3" fmla="*/ 274997 w 1346625"/>
              <a:gd name="connsiteY3" fmla="*/ 1137075 h 1289931"/>
              <a:gd name="connsiteX4" fmla="*/ 684572 w 1346625"/>
              <a:gd name="connsiteY4" fmla="*/ 1284712 h 1289931"/>
              <a:gd name="connsiteX5" fmla="*/ 1036997 w 1346625"/>
              <a:gd name="connsiteY5" fmla="*/ 1246612 h 1289931"/>
              <a:gd name="connsiteX6" fmla="*/ 1203685 w 1346625"/>
              <a:gd name="connsiteY6" fmla="*/ 1148981 h 1289931"/>
              <a:gd name="connsiteX7" fmla="*/ 1301316 w 1346625"/>
              <a:gd name="connsiteY7" fmla="*/ 998962 h 1289931"/>
              <a:gd name="connsiteX8" fmla="*/ 1346559 w 1346625"/>
              <a:gd name="connsiteY8" fmla="*/ 703687 h 1289931"/>
              <a:gd name="connsiteX9" fmla="*/ 1306078 w 1346625"/>
              <a:gd name="connsiteY9" fmla="*/ 344118 h 1289931"/>
              <a:gd name="connsiteX10" fmla="*/ 1134628 w 1346625"/>
              <a:gd name="connsiteY10" fmla="*/ 146475 h 1289931"/>
              <a:gd name="connsiteX11" fmla="*/ 777441 w 1346625"/>
              <a:gd name="connsiteY11" fmla="*/ 5980 h 1289931"/>
              <a:gd name="connsiteX12" fmla="*/ 463116 w 1346625"/>
              <a:gd name="connsiteY12" fmla="*/ 55987 h 1289931"/>
              <a:gd name="connsiteX13" fmla="*/ 246422 w 1346625"/>
              <a:gd name="connsiteY13" fmla="*/ 322687 h 1289931"/>
              <a:gd name="connsiteX14" fmla="*/ 284522 w 1346625"/>
              <a:gd name="connsiteY14" fmla="*/ 694162 h 1289931"/>
              <a:gd name="connsiteX15" fmla="*/ 465497 w 1346625"/>
              <a:gd name="connsiteY15" fmla="*/ 903712 h 1289931"/>
              <a:gd name="connsiteX16" fmla="*/ 741722 w 1346625"/>
              <a:gd name="connsiteY16" fmla="*/ 970387 h 1289931"/>
              <a:gd name="connsiteX17" fmla="*/ 1008422 w 1346625"/>
              <a:gd name="connsiteY17" fmla="*/ 865612 h 1289931"/>
              <a:gd name="connsiteX18" fmla="*/ 1058428 w 1346625"/>
              <a:gd name="connsiteY18" fmla="*/ 591768 h 1289931"/>
              <a:gd name="connsiteX19" fmla="*/ 944128 w 1346625"/>
              <a:gd name="connsiteY19" fmla="*/ 382218 h 1289931"/>
              <a:gd name="connsiteX20" fmla="*/ 739340 w 1346625"/>
              <a:gd name="connsiteY20" fmla="*/ 294112 h 1289931"/>
              <a:gd name="connsiteX21" fmla="*/ 570272 w 1346625"/>
              <a:gd name="connsiteY21" fmla="*/ 370312 h 1289931"/>
              <a:gd name="connsiteX22" fmla="*/ 522647 w 1346625"/>
              <a:gd name="connsiteY22" fmla="*/ 513187 h 1289931"/>
              <a:gd name="connsiteX23" fmla="*/ 577416 w 1346625"/>
              <a:gd name="connsiteY23" fmla="*/ 677493 h 1289931"/>
              <a:gd name="connsiteX24" fmla="*/ 744103 w 1346625"/>
              <a:gd name="connsiteY24" fmla="*/ 708449 h 1289931"/>
              <a:gd name="connsiteX25" fmla="*/ 777440 w 1346625"/>
              <a:gd name="connsiteY25" fmla="*/ 567956 h 1289931"/>
              <a:gd name="connsiteX0" fmla="*/ 0 w 1600265"/>
              <a:gd name="connsiteY0" fmla="*/ 227438 h 1289931"/>
              <a:gd name="connsiteX1" fmla="*/ 254792 w 1600265"/>
              <a:gd name="connsiteY1" fmla="*/ 363168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00265"/>
              <a:gd name="connsiteY0" fmla="*/ 227438 h 1289931"/>
              <a:gd name="connsiteX1" fmla="*/ 233361 w 1600265"/>
              <a:gd name="connsiteY1" fmla="*/ 367930 h 1289931"/>
              <a:gd name="connsiteX2" fmla="*/ 309562 w 1600265"/>
              <a:gd name="connsiteY2" fmla="*/ 779887 h 1289931"/>
              <a:gd name="connsiteX3" fmla="*/ 528637 w 1600265"/>
              <a:gd name="connsiteY3" fmla="*/ 1137075 h 1289931"/>
              <a:gd name="connsiteX4" fmla="*/ 938212 w 1600265"/>
              <a:gd name="connsiteY4" fmla="*/ 1284712 h 1289931"/>
              <a:gd name="connsiteX5" fmla="*/ 1290637 w 1600265"/>
              <a:gd name="connsiteY5" fmla="*/ 1246612 h 1289931"/>
              <a:gd name="connsiteX6" fmla="*/ 1457325 w 1600265"/>
              <a:gd name="connsiteY6" fmla="*/ 1148981 h 1289931"/>
              <a:gd name="connsiteX7" fmla="*/ 1554956 w 1600265"/>
              <a:gd name="connsiteY7" fmla="*/ 998962 h 1289931"/>
              <a:gd name="connsiteX8" fmla="*/ 1600199 w 1600265"/>
              <a:gd name="connsiteY8" fmla="*/ 703687 h 1289931"/>
              <a:gd name="connsiteX9" fmla="*/ 1559718 w 1600265"/>
              <a:gd name="connsiteY9" fmla="*/ 344118 h 1289931"/>
              <a:gd name="connsiteX10" fmla="*/ 1388268 w 1600265"/>
              <a:gd name="connsiteY10" fmla="*/ 146475 h 1289931"/>
              <a:gd name="connsiteX11" fmla="*/ 1031081 w 1600265"/>
              <a:gd name="connsiteY11" fmla="*/ 5980 h 1289931"/>
              <a:gd name="connsiteX12" fmla="*/ 716756 w 1600265"/>
              <a:gd name="connsiteY12" fmla="*/ 55987 h 1289931"/>
              <a:gd name="connsiteX13" fmla="*/ 500062 w 1600265"/>
              <a:gd name="connsiteY13" fmla="*/ 322687 h 1289931"/>
              <a:gd name="connsiteX14" fmla="*/ 538162 w 1600265"/>
              <a:gd name="connsiteY14" fmla="*/ 694162 h 1289931"/>
              <a:gd name="connsiteX15" fmla="*/ 719137 w 1600265"/>
              <a:gd name="connsiteY15" fmla="*/ 903712 h 1289931"/>
              <a:gd name="connsiteX16" fmla="*/ 995362 w 1600265"/>
              <a:gd name="connsiteY16" fmla="*/ 970387 h 1289931"/>
              <a:gd name="connsiteX17" fmla="*/ 1262062 w 1600265"/>
              <a:gd name="connsiteY17" fmla="*/ 865612 h 1289931"/>
              <a:gd name="connsiteX18" fmla="*/ 1312068 w 1600265"/>
              <a:gd name="connsiteY18" fmla="*/ 591768 h 1289931"/>
              <a:gd name="connsiteX19" fmla="*/ 1197768 w 1600265"/>
              <a:gd name="connsiteY19" fmla="*/ 382218 h 1289931"/>
              <a:gd name="connsiteX20" fmla="*/ 992980 w 1600265"/>
              <a:gd name="connsiteY20" fmla="*/ 294112 h 1289931"/>
              <a:gd name="connsiteX21" fmla="*/ 823912 w 1600265"/>
              <a:gd name="connsiteY21" fmla="*/ 370312 h 1289931"/>
              <a:gd name="connsiteX22" fmla="*/ 776287 w 1600265"/>
              <a:gd name="connsiteY22" fmla="*/ 513187 h 1289931"/>
              <a:gd name="connsiteX23" fmla="*/ 831056 w 1600265"/>
              <a:gd name="connsiteY23" fmla="*/ 677493 h 1289931"/>
              <a:gd name="connsiteX24" fmla="*/ 997743 w 1600265"/>
              <a:gd name="connsiteY24" fmla="*/ 708449 h 1289931"/>
              <a:gd name="connsiteX25" fmla="*/ 1031080 w 1600265"/>
              <a:gd name="connsiteY25" fmla="*/ 567956 h 1289931"/>
              <a:gd name="connsiteX0" fmla="*/ 0 w 1631222"/>
              <a:gd name="connsiteY0" fmla="*/ 248869 h 1289931"/>
              <a:gd name="connsiteX1" fmla="*/ 264318 w 1631222"/>
              <a:gd name="connsiteY1" fmla="*/ 367930 h 1289931"/>
              <a:gd name="connsiteX2" fmla="*/ 340519 w 1631222"/>
              <a:gd name="connsiteY2" fmla="*/ 779887 h 1289931"/>
              <a:gd name="connsiteX3" fmla="*/ 559594 w 1631222"/>
              <a:gd name="connsiteY3" fmla="*/ 1137075 h 1289931"/>
              <a:gd name="connsiteX4" fmla="*/ 969169 w 1631222"/>
              <a:gd name="connsiteY4" fmla="*/ 1284712 h 1289931"/>
              <a:gd name="connsiteX5" fmla="*/ 1321594 w 1631222"/>
              <a:gd name="connsiteY5" fmla="*/ 1246612 h 1289931"/>
              <a:gd name="connsiteX6" fmla="*/ 1488282 w 1631222"/>
              <a:gd name="connsiteY6" fmla="*/ 1148981 h 1289931"/>
              <a:gd name="connsiteX7" fmla="*/ 1585913 w 1631222"/>
              <a:gd name="connsiteY7" fmla="*/ 998962 h 1289931"/>
              <a:gd name="connsiteX8" fmla="*/ 1631156 w 1631222"/>
              <a:gd name="connsiteY8" fmla="*/ 703687 h 1289931"/>
              <a:gd name="connsiteX9" fmla="*/ 1590675 w 1631222"/>
              <a:gd name="connsiteY9" fmla="*/ 344118 h 1289931"/>
              <a:gd name="connsiteX10" fmla="*/ 1419225 w 1631222"/>
              <a:gd name="connsiteY10" fmla="*/ 146475 h 1289931"/>
              <a:gd name="connsiteX11" fmla="*/ 1062038 w 1631222"/>
              <a:gd name="connsiteY11" fmla="*/ 5980 h 1289931"/>
              <a:gd name="connsiteX12" fmla="*/ 747713 w 1631222"/>
              <a:gd name="connsiteY12" fmla="*/ 55987 h 1289931"/>
              <a:gd name="connsiteX13" fmla="*/ 531019 w 1631222"/>
              <a:gd name="connsiteY13" fmla="*/ 322687 h 1289931"/>
              <a:gd name="connsiteX14" fmla="*/ 569119 w 1631222"/>
              <a:gd name="connsiteY14" fmla="*/ 694162 h 1289931"/>
              <a:gd name="connsiteX15" fmla="*/ 750094 w 1631222"/>
              <a:gd name="connsiteY15" fmla="*/ 903712 h 1289931"/>
              <a:gd name="connsiteX16" fmla="*/ 1026319 w 1631222"/>
              <a:gd name="connsiteY16" fmla="*/ 970387 h 1289931"/>
              <a:gd name="connsiteX17" fmla="*/ 1293019 w 1631222"/>
              <a:gd name="connsiteY17" fmla="*/ 865612 h 1289931"/>
              <a:gd name="connsiteX18" fmla="*/ 1343025 w 1631222"/>
              <a:gd name="connsiteY18" fmla="*/ 591768 h 1289931"/>
              <a:gd name="connsiteX19" fmla="*/ 1228725 w 1631222"/>
              <a:gd name="connsiteY19" fmla="*/ 382218 h 1289931"/>
              <a:gd name="connsiteX20" fmla="*/ 1023937 w 1631222"/>
              <a:gd name="connsiteY20" fmla="*/ 294112 h 1289931"/>
              <a:gd name="connsiteX21" fmla="*/ 854869 w 1631222"/>
              <a:gd name="connsiteY21" fmla="*/ 370312 h 1289931"/>
              <a:gd name="connsiteX22" fmla="*/ 807244 w 1631222"/>
              <a:gd name="connsiteY22" fmla="*/ 513187 h 1289931"/>
              <a:gd name="connsiteX23" fmla="*/ 862013 w 1631222"/>
              <a:gd name="connsiteY23" fmla="*/ 677493 h 1289931"/>
              <a:gd name="connsiteX24" fmla="*/ 1028700 w 1631222"/>
              <a:gd name="connsiteY24" fmla="*/ 708449 h 1289931"/>
              <a:gd name="connsiteX25" fmla="*/ 1062037 w 1631222"/>
              <a:gd name="connsiteY25" fmla="*/ 567956 h 1289931"/>
              <a:gd name="connsiteX0" fmla="*/ 0 w 1631222"/>
              <a:gd name="connsiteY0" fmla="*/ 248869 h 1291168"/>
              <a:gd name="connsiteX1" fmla="*/ 264318 w 1631222"/>
              <a:gd name="connsiteY1" fmla="*/ 367930 h 1291168"/>
              <a:gd name="connsiteX2" fmla="*/ 340519 w 1631222"/>
              <a:gd name="connsiteY2" fmla="*/ 779887 h 1291168"/>
              <a:gd name="connsiteX3" fmla="*/ 561975 w 1631222"/>
              <a:gd name="connsiteY3" fmla="*/ 1118025 h 1291168"/>
              <a:gd name="connsiteX4" fmla="*/ 969169 w 1631222"/>
              <a:gd name="connsiteY4" fmla="*/ 1284712 h 1291168"/>
              <a:gd name="connsiteX5" fmla="*/ 1321594 w 1631222"/>
              <a:gd name="connsiteY5" fmla="*/ 1246612 h 1291168"/>
              <a:gd name="connsiteX6" fmla="*/ 1488282 w 1631222"/>
              <a:gd name="connsiteY6" fmla="*/ 1148981 h 1291168"/>
              <a:gd name="connsiteX7" fmla="*/ 1585913 w 1631222"/>
              <a:gd name="connsiteY7" fmla="*/ 998962 h 1291168"/>
              <a:gd name="connsiteX8" fmla="*/ 1631156 w 1631222"/>
              <a:gd name="connsiteY8" fmla="*/ 703687 h 1291168"/>
              <a:gd name="connsiteX9" fmla="*/ 1590675 w 1631222"/>
              <a:gd name="connsiteY9" fmla="*/ 344118 h 1291168"/>
              <a:gd name="connsiteX10" fmla="*/ 1419225 w 1631222"/>
              <a:gd name="connsiteY10" fmla="*/ 146475 h 1291168"/>
              <a:gd name="connsiteX11" fmla="*/ 1062038 w 1631222"/>
              <a:gd name="connsiteY11" fmla="*/ 5980 h 1291168"/>
              <a:gd name="connsiteX12" fmla="*/ 747713 w 1631222"/>
              <a:gd name="connsiteY12" fmla="*/ 55987 h 1291168"/>
              <a:gd name="connsiteX13" fmla="*/ 531019 w 1631222"/>
              <a:gd name="connsiteY13" fmla="*/ 322687 h 1291168"/>
              <a:gd name="connsiteX14" fmla="*/ 569119 w 1631222"/>
              <a:gd name="connsiteY14" fmla="*/ 694162 h 1291168"/>
              <a:gd name="connsiteX15" fmla="*/ 750094 w 1631222"/>
              <a:gd name="connsiteY15" fmla="*/ 903712 h 1291168"/>
              <a:gd name="connsiteX16" fmla="*/ 1026319 w 1631222"/>
              <a:gd name="connsiteY16" fmla="*/ 970387 h 1291168"/>
              <a:gd name="connsiteX17" fmla="*/ 1293019 w 1631222"/>
              <a:gd name="connsiteY17" fmla="*/ 865612 h 1291168"/>
              <a:gd name="connsiteX18" fmla="*/ 1343025 w 1631222"/>
              <a:gd name="connsiteY18" fmla="*/ 591768 h 1291168"/>
              <a:gd name="connsiteX19" fmla="*/ 1228725 w 1631222"/>
              <a:gd name="connsiteY19" fmla="*/ 382218 h 1291168"/>
              <a:gd name="connsiteX20" fmla="*/ 1023937 w 1631222"/>
              <a:gd name="connsiteY20" fmla="*/ 294112 h 1291168"/>
              <a:gd name="connsiteX21" fmla="*/ 854869 w 1631222"/>
              <a:gd name="connsiteY21" fmla="*/ 370312 h 1291168"/>
              <a:gd name="connsiteX22" fmla="*/ 807244 w 1631222"/>
              <a:gd name="connsiteY22" fmla="*/ 513187 h 1291168"/>
              <a:gd name="connsiteX23" fmla="*/ 862013 w 1631222"/>
              <a:gd name="connsiteY23" fmla="*/ 677493 h 1291168"/>
              <a:gd name="connsiteX24" fmla="*/ 1028700 w 1631222"/>
              <a:gd name="connsiteY24" fmla="*/ 708449 h 1291168"/>
              <a:gd name="connsiteX25" fmla="*/ 1062037 w 1631222"/>
              <a:gd name="connsiteY25" fmla="*/ 567956 h 1291168"/>
              <a:gd name="connsiteX0" fmla="*/ 0 w 1631222"/>
              <a:gd name="connsiteY0" fmla="*/ 248869 h 1276637"/>
              <a:gd name="connsiteX1" fmla="*/ 264318 w 1631222"/>
              <a:gd name="connsiteY1" fmla="*/ 367930 h 1276637"/>
              <a:gd name="connsiteX2" fmla="*/ 340519 w 1631222"/>
              <a:gd name="connsiteY2" fmla="*/ 779887 h 1276637"/>
              <a:gd name="connsiteX3" fmla="*/ 561975 w 1631222"/>
              <a:gd name="connsiteY3" fmla="*/ 1118025 h 1276637"/>
              <a:gd name="connsiteX4" fmla="*/ 964406 w 1631222"/>
              <a:gd name="connsiteY4" fmla="*/ 1268043 h 1276637"/>
              <a:gd name="connsiteX5" fmla="*/ 1321594 w 1631222"/>
              <a:gd name="connsiteY5" fmla="*/ 1246612 h 1276637"/>
              <a:gd name="connsiteX6" fmla="*/ 1488282 w 1631222"/>
              <a:gd name="connsiteY6" fmla="*/ 1148981 h 1276637"/>
              <a:gd name="connsiteX7" fmla="*/ 1585913 w 1631222"/>
              <a:gd name="connsiteY7" fmla="*/ 998962 h 1276637"/>
              <a:gd name="connsiteX8" fmla="*/ 1631156 w 1631222"/>
              <a:gd name="connsiteY8" fmla="*/ 703687 h 1276637"/>
              <a:gd name="connsiteX9" fmla="*/ 1590675 w 1631222"/>
              <a:gd name="connsiteY9" fmla="*/ 344118 h 1276637"/>
              <a:gd name="connsiteX10" fmla="*/ 1419225 w 1631222"/>
              <a:gd name="connsiteY10" fmla="*/ 146475 h 1276637"/>
              <a:gd name="connsiteX11" fmla="*/ 1062038 w 1631222"/>
              <a:gd name="connsiteY11" fmla="*/ 5980 h 1276637"/>
              <a:gd name="connsiteX12" fmla="*/ 747713 w 1631222"/>
              <a:gd name="connsiteY12" fmla="*/ 55987 h 1276637"/>
              <a:gd name="connsiteX13" fmla="*/ 531019 w 1631222"/>
              <a:gd name="connsiteY13" fmla="*/ 322687 h 1276637"/>
              <a:gd name="connsiteX14" fmla="*/ 569119 w 1631222"/>
              <a:gd name="connsiteY14" fmla="*/ 694162 h 1276637"/>
              <a:gd name="connsiteX15" fmla="*/ 750094 w 1631222"/>
              <a:gd name="connsiteY15" fmla="*/ 903712 h 1276637"/>
              <a:gd name="connsiteX16" fmla="*/ 1026319 w 1631222"/>
              <a:gd name="connsiteY16" fmla="*/ 970387 h 1276637"/>
              <a:gd name="connsiteX17" fmla="*/ 1293019 w 1631222"/>
              <a:gd name="connsiteY17" fmla="*/ 865612 h 1276637"/>
              <a:gd name="connsiteX18" fmla="*/ 1343025 w 1631222"/>
              <a:gd name="connsiteY18" fmla="*/ 591768 h 1276637"/>
              <a:gd name="connsiteX19" fmla="*/ 1228725 w 1631222"/>
              <a:gd name="connsiteY19" fmla="*/ 382218 h 1276637"/>
              <a:gd name="connsiteX20" fmla="*/ 1023937 w 1631222"/>
              <a:gd name="connsiteY20" fmla="*/ 294112 h 1276637"/>
              <a:gd name="connsiteX21" fmla="*/ 854869 w 1631222"/>
              <a:gd name="connsiteY21" fmla="*/ 370312 h 1276637"/>
              <a:gd name="connsiteX22" fmla="*/ 807244 w 1631222"/>
              <a:gd name="connsiteY22" fmla="*/ 513187 h 1276637"/>
              <a:gd name="connsiteX23" fmla="*/ 862013 w 1631222"/>
              <a:gd name="connsiteY23" fmla="*/ 677493 h 1276637"/>
              <a:gd name="connsiteX24" fmla="*/ 1028700 w 1631222"/>
              <a:gd name="connsiteY24" fmla="*/ 708449 h 1276637"/>
              <a:gd name="connsiteX25" fmla="*/ 1062037 w 1631222"/>
              <a:gd name="connsiteY25" fmla="*/ 567956 h 1276637"/>
              <a:gd name="connsiteX0" fmla="*/ 0 w 1631222"/>
              <a:gd name="connsiteY0" fmla="*/ 248869 h 1273972"/>
              <a:gd name="connsiteX1" fmla="*/ 264318 w 1631222"/>
              <a:gd name="connsiteY1" fmla="*/ 367930 h 1273972"/>
              <a:gd name="connsiteX2" fmla="*/ 340519 w 1631222"/>
              <a:gd name="connsiteY2" fmla="*/ 779887 h 1273972"/>
              <a:gd name="connsiteX3" fmla="*/ 561975 w 1631222"/>
              <a:gd name="connsiteY3" fmla="*/ 1118025 h 1273972"/>
              <a:gd name="connsiteX4" fmla="*/ 964406 w 1631222"/>
              <a:gd name="connsiteY4" fmla="*/ 1268043 h 1273972"/>
              <a:gd name="connsiteX5" fmla="*/ 1307307 w 1631222"/>
              <a:gd name="connsiteY5" fmla="*/ 1234706 h 1273972"/>
              <a:gd name="connsiteX6" fmla="*/ 1488282 w 1631222"/>
              <a:gd name="connsiteY6" fmla="*/ 1148981 h 1273972"/>
              <a:gd name="connsiteX7" fmla="*/ 1585913 w 1631222"/>
              <a:gd name="connsiteY7" fmla="*/ 998962 h 1273972"/>
              <a:gd name="connsiteX8" fmla="*/ 1631156 w 1631222"/>
              <a:gd name="connsiteY8" fmla="*/ 703687 h 1273972"/>
              <a:gd name="connsiteX9" fmla="*/ 1590675 w 1631222"/>
              <a:gd name="connsiteY9" fmla="*/ 344118 h 1273972"/>
              <a:gd name="connsiteX10" fmla="*/ 1419225 w 1631222"/>
              <a:gd name="connsiteY10" fmla="*/ 146475 h 1273972"/>
              <a:gd name="connsiteX11" fmla="*/ 1062038 w 1631222"/>
              <a:gd name="connsiteY11" fmla="*/ 5980 h 1273972"/>
              <a:gd name="connsiteX12" fmla="*/ 747713 w 1631222"/>
              <a:gd name="connsiteY12" fmla="*/ 55987 h 1273972"/>
              <a:gd name="connsiteX13" fmla="*/ 531019 w 1631222"/>
              <a:gd name="connsiteY13" fmla="*/ 322687 h 1273972"/>
              <a:gd name="connsiteX14" fmla="*/ 569119 w 1631222"/>
              <a:gd name="connsiteY14" fmla="*/ 694162 h 1273972"/>
              <a:gd name="connsiteX15" fmla="*/ 750094 w 1631222"/>
              <a:gd name="connsiteY15" fmla="*/ 903712 h 1273972"/>
              <a:gd name="connsiteX16" fmla="*/ 1026319 w 1631222"/>
              <a:gd name="connsiteY16" fmla="*/ 970387 h 1273972"/>
              <a:gd name="connsiteX17" fmla="*/ 1293019 w 1631222"/>
              <a:gd name="connsiteY17" fmla="*/ 865612 h 1273972"/>
              <a:gd name="connsiteX18" fmla="*/ 1343025 w 1631222"/>
              <a:gd name="connsiteY18" fmla="*/ 591768 h 1273972"/>
              <a:gd name="connsiteX19" fmla="*/ 1228725 w 1631222"/>
              <a:gd name="connsiteY19" fmla="*/ 382218 h 1273972"/>
              <a:gd name="connsiteX20" fmla="*/ 1023937 w 1631222"/>
              <a:gd name="connsiteY20" fmla="*/ 294112 h 1273972"/>
              <a:gd name="connsiteX21" fmla="*/ 854869 w 1631222"/>
              <a:gd name="connsiteY21" fmla="*/ 370312 h 1273972"/>
              <a:gd name="connsiteX22" fmla="*/ 807244 w 1631222"/>
              <a:gd name="connsiteY22" fmla="*/ 513187 h 1273972"/>
              <a:gd name="connsiteX23" fmla="*/ 862013 w 1631222"/>
              <a:gd name="connsiteY23" fmla="*/ 677493 h 1273972"/>
              <a:gd name="connsiteX24" fmla="*/ 1028700 w 1631222"/>
              <a:gd name="connsiteY24" fmla="*/ 708449 h 1273972"/>
              <a:gd name="connsiteX25" fmla="*/ 1062037 w 1631222"/>
              <a:gd name="connsiteY25" fmla="*/ 567956 h 1273972"/>
              <a:gd name="connsiteX0" fmla="*/ 0 w 1631222"/>
              <a:gd name="connsiteY0" fmla="*/ 248869 h 1274380"/>
              <a:gd name="connsiteX1" fmla="*/ 264318 w 1631222"/>
              <a:gd name="connsiteY1" fmla="*/ 367930 h 1274380"/>
              <a:gd name="connsiteX2" fmla="*/ 340519 w 1631222"/>
              <a:gd name="connsiteY2" fmla="*/ 779887 h 1274380"/>
              <a:gd name="connsiteX3" fmla="*/ 561975 w 1631222"/>
              <a:gd name="connsiteY3" fmla="*/ 1118025 h 1274380"/>
              <a:gd name="connsiteX4" fmla="*/ 964406 w 1631222"/>
              <a:gd name="connsiteY4" fmla="*/ 1268043 h 1274380"/>
              <a:gd name="connsiteX5" fmla="*/ 1307307 w 1631222"/>
              <a:gd name="connsiteY5" fmla="*/ 1234706 h 1274380"/>
              <a:gd name="connsiteX6" fmla="*/ 1490663 w 1631222"/>
              <a:gd name="connsiteY6" fmla="*/ 1127550 h 1274380"/>
              <a:gd name="connsiteX7" fmla="*/ 1585913 w 1631222"/>
              <a:gd name="connsiteY7" fmla="*/ 998962 h 1274380"/>
              <a:gd name="connsiteX8" fmla="*/ 1631156 w 1631222"/>
              <a:gd name="connsiteY8" fmla="*/ 703687 h 1274380"/>
              <a:gd name="connsiteX9" fmla="*/ 1590675 w 1631222"/>
              <a:gd name="connsiteY9" fmla="*/ 344118 h 1274380"/>
              <a:gd name="connsiteX10" fmla="*/ 1419225 w 1631222"/>
              <a:gd name="connsiteY10" fmla="*/ 146475 h 1274380"/>
              <a:gd name="connsiteX11" fmla="*/ 1062038 w 1631222"/>
              <a:gd name="connsiteY11" fmla="*/ 5980 h 1274380"/>
              <a:gd name="connsiteX12" fmla="*/ 747713 w 1631222"/>
              <a:gd name="connsiteY12" fmla="*/ 55987 h 1274380"/>
              <a:gd name="connsiteX13" fmla="*/ 531019 w 1631222"/>
              <a:gd name="connsiteY13" fmla="*/ 322687 h 1274380"/>
              <a:gd name="connsiteX14" fmla="*/ 569119 w 1631222"/>
              <a:gd name="connsiteY14" fmla="*/ 694162 h 1274380"/>
              <a:gd name="connsiteX15" fmla="*/ 750094 w 1631222"/>
              <a:gd name="connsiteY15" fmla="*/ 903712 h 1274380"/>
              <a:gd name="connsiteX16" fmla="*/ 1026319 w 1631222"/>
              <a:gd name="connsiteY16" fmla="*/ 970387 h 1274380"/>
              <a:gd name="connsiteX17" fmla="*/ 1293019 w 1631222"/>
              <a:gd name="connsiteY17" fmla="*/ 865612 h 1274380"/>
              <a:gd name="connsiteX18" fmla="*/ 1343025 w 1631222"/>
              <a:gd name="connsiteY18" fmla="*/ 591768 h 1274380"/>
              <a:gd name="connsiteX19" fmla="*/ 1228725 w 1631222"/>
              <a:gd name="connsiteY19" fmla="*/ 382218 h 1274380"/>
              <a:gd name="connsiteX20" fmla="*/ 1023937 w 1631222"/>
              <a:gd name="connsiteY20" fmla="*/ 294112 h 1274380"/>
              <a:gd name="connsiteX21" fmla="*/ 854869 w 1631222"/>
              <a:gd name="connsiteY21" fmla="*/ 370312 h 1274380"/>
              <a:gd name="connsiteX22" fmla="*/ 807244 w 1631222"/>
              <a:gd name="connsiteY22" fmla="*/ 513187 h 1274380"/>
              <a:gd name="connsiteX23" fmla="*/ 862013 w 1631222"/>
              <a:gd name="connsiteY23" fmla="*/ 677493 h 1274380"/>
              <a:gd name="connsiteX24" fmla="*/ 1028700 w 1631222"/>
              <a:gd name="connsiteY24" fmla="*/ 708449 h 1274380"/>
              <a:gd name="connsiteX25" fmla="*/ 1062037 w 1631222"/>
              <a:gd name="connsiteY25" fmla="*/ 567956 h 1274380"/>
              <a:gd name="connsiteX0" fmla="*/ 0 w 1631337"/>
              <a:gd name="connsiteY0" fmla="*/ 246855 h 1272366"/>
              <a:gd name="connsiteX1" fmla="*/ 264318 w 1631337"/>
              <a:gd name="connsiteY1" fmla="*/ 365916 h 1272366"/>
              <a:gd name="connsiteX2" fmla="*/ 340519 w 1631337"/>
              <a:gd name="connsiteY2" fmla="*/ 777873 h 1272366"/>
              <a:gd name="connsiteX3" fmla="*/ 561975 w 1631337"/>
              <a:gd name="connsiteY3" fmla="*/ 1116011 h 1272366"/>
              <a:gd name="connsiteX4" fmla="*/ 964406 w 1631337"/>
              <a:gd name="connsiteY4" fmla="*/ 1266029 h 1272366"/>
              <a:gd name="connsiteX5" fmla="*/ 1307307 w 1631337"/>
              <a:gd name="connsiteY5" fmla="*/ 1232692 h 1272366"/>
              <a:gd name="connsiteX6" fmla="*/ 1490663 w 1631337"/>
              <a:gd name="connsiteY6" fmla="*/ 1125536 h 1272366"/>
              <a:gd name="connsiteX7" fmla="*/ 1585913 w 1631337"/>
              <a:gd name="connsiteY7" fmla="*/ 996948 h 1272366"/>
              <a:gd name="connsiteX8" fmla="*/ 1631156 w 1631337"/>
              <a:gd name="connsiteY8" fmla="*/ 701673 h 1272366"/>
              <a:gd name="connsiteX9" fmla="*/ 1590675 w 1631337"/>
              <a:gd name="connsiteY9" fmla="*/ 342104 h 1272366"/>
              <a:gd name="connsiteX10" fmla="*/ 1383506 w 1631337"/>
              <a:gd name="connsiteY10" fmla="*/ 115886 h 1272366"/>
              <a:gd name="connsiteX11" fmla="*/ 1062038 w 1631337"/>
              <a:gd name="connsiteY11" fmla="*/ 3966 h 1272366"/>
              <a:gd name="connsiteX12" fmla="*/ 747713 w 1631337"/>
              <a:gd name="connsiteY12" fmla="*/ 53973 h 1272366"/>
              <a:gd name="connsiteX13" fmla="*/ 531019 w 1631337"/>
              <a:gd name="connsiteY13" fmla="*/ 320673 h 1272366"/>
              <a:gd name="connsiteX14" fmla="*/ 569119 w 1631337"/>
              <a:gd name="connsiteY14" fmla="*/ 692148 h 1272366"/>
              <a:gd name="connsiteX15" fmla="*/ 750094 w 1631337"/>
              <a:gd name="connsiteY15" fmla="*/ 901698 h 1272366"/>
              <a:gd name="connsiteX16" fmla="*/ 1026319 w 1631337"/>
              <a:gd name="connsiteY16" fmla="*/ 968373 h 1272366"/>
              <a:gd name="connsiteX17" fmla="*/ 1293019 w 1631337"/>
              <a:gd name="connsiteY17" fmla="*/ 863598 h 1272366"/>
              <a:gd name="connsiteX18" fmla="*/ 1343025 w 1631337"/>
              <a:gd name="connsiteY18" fmla="*/ 589754 h 1272366"/>
              <a:gd name="connsiteX19" fmla="*/ 1228725 w 1631337"/>
              <a:gd name="connsiteY19" fmla="*/ 380204 h 1272366"/>
              <a:gd name="connsiteX20" fmla="*/ 1023937 w 1631337"/>
              <a:gd name="connsiteY20" fmla="*/ 292098 h 1272366"/>
              <a:gd name="connsiteX21" fmla="*/ 854869 w 1631337"/>
              <a:gd name="connsiteY21" fmla="*/ 368298 h 1272366"/>
              <a:gd name="connsiteX22" fmla="*/ 807244 w 1631337"/>
              <a:gd name="connsiteY22" fmla="*/ 511173 h 1272366"/>
              <a:gd name="connsiteX23" fmla="*/ 862013 w 1631337"/>
              <a:gd name="connsiteY23" fmla="*/ 675479 h 1272366"/>
              <a:gd name="connsiteX24" fmla="*/ 1028700 w 1631337"/>
              <a:gd name="connsiteY24" fmla="*/ 706435 h 1272366"/>
              <a:gd name="connsiteX25" fmla="*/ 1062037 w 1631337"/>
              <a:gd name="connsiteY25" fmla="*/ 565942 h 1272366"/>
              <a:gd name="connsiteX0" fmla="*/ 0 w 1657370"/>
              <a:gd name="connsiteY0" fmla="*/ 246855 h 1272366"/>
              <a:gd name="connsiteX1" fmla="*/ 264318 w 1657370"/>
              <a:gd name="connsiteY1" fmla="*/ 365916 h 1272366"/>
              <a:gd name="connsiteX2" fmla="*/ 340519 w 1657370"/>
              <a:gd name="connsiteY2" fmla="*/ 777873 h 1272366"/>
              <a:gd name="connsiteX3" fmla="*/ 561975 w 1657370"/>
              <a:gd name="connsiteY3" fmla="*/ 1116011 h 1272366"/>
              <a:gd name="connsiteX4" fmla="*/ 964406 w 1657370"/>
              <a:gd name="connsiteY4" fmla="*/ 1266029 h 1272366"/>
              <a:gd name="connsiteX5" fmla="*/ 1307307 w 1657370"/>
              <a:gd name="connsiteY5" fmla="*/ 1232692 h 1272366"/>
              <a:gd name="connsiteX6" fmla="*/ 1490663 w 1657370"/>
              <a:gd name="connsiteY6" fmla="*/ 1125536 h 1272366"/>
              <a:gd name="connsiteX7" fmla="*/ 1585913 w 1657370"/>
              <a:gd name="connsiteY7" fmla="*/ 996948 h 1272366"/>
              <a:gd name="connsiteX8" fmla="*/ 1657350 w 1657370"/>
              <a:gd name="connsiteY8" fmla="*/ 694529 h 1272366"/>
              <a:gd name="connsiteX9" fmla="*/ 1590675 w 1657370"/>
              <a:gd name="connsiteY9" fmla="*/ 342104 h 1272366"/>
              <a:gd name="connsiteX10" fmla="*/ 1383506 w 1657370"/>
              <a:gd name="connsiteY10" fmla="*/ 115886 h 1272366"/>
              <a:gd name="connsiteX11" fmla="*/ 1062038 w 1657370"/>
              <a:gd name="connsiteY11" fmla="*/ 3966 h 1272366"/>
              <a:gd name="connsiteX12" fmla="*/ 747713 w 1657370"/>
              <a:gd name="connsiteY12" fmla="*/ 53973 h 1272366"/>
              <a:gd name="connsiteX13" fmla="*/ 531019 w 1657370"/>
              <a:gd name="connsiteY13" fmla="*/ 320673 h 1272366"/>
              <a:gd name="connsiteX14" fmla="*/ 569119 w 1657370"/>
              <a:gd name="connsiteY14" fmla="*/ 692148 h 1272366"/>
              <a:gd name="connsiteX15" fmla="*/ 750094 w 1657370"/>
              <a:gd name="connsiteY15" fmla="*/ 901698 h 1272366"/>
              <a:gd name="connsiteX16" fmla="*/ 1026319 w 1657370"/>
              <a:gd name="connsiteY16" fmla="*/ 968373 h 1272366"/>
              <a:gd name="connsiteX17" fmla="*/ 1293019 w 1657370"/>
              <a:gd name="connsiteY17" fmla="*/ 863598 h 1272366"/>
              <a:gd name="connsiteX18" fmla="*/ 1343025 w 1657370"/>
              <a:gd name="connsiteY18" fmla="*/ 589754 h 1272366"/>
              <a:gd name="connsiteX19" fmla="*/ 1228725 w 1657370"/>
              <a:gd name="connsiteY19" fmla="*/ 380204 h 1272366"/>
              <a:gd name="connsiteX20" fmla="*/ 1023937 w 1657370"/>
              <a:gd name="connsiteY20" fmla="*/ 292098 h 1272366"/>
              <a:gd name="connsiteX21" fmla="*/ 854869 w 1657370"/>
              <a:gd name="connsiteY21" fmla="*/ 368298 h 1272366"/>
              <a:gd name="connsiteX22" fmla="*/ 807244 w 1657370"/>
              <a:gd name="connsiteY22" fmla="*/ 511173 h 1272366"/>
              <a:gd name="connsiteX23" fmla="*/ 862013 w 1657370"/>
              <a:gd name="connsiteY23" fmla="*/ 675479 h 1272366"/>
              <a:gd name="connsiteX24" fmla="*/ 1028700 w 1657370"/>
              <a:gd name="connsiteY24" fmla="*/ 706435 h 1272366"/>
              <a:gd name="connsiteX25" fmla="*/ 1062037 w 1657370"/>
              <a:gd name="connsiteY25" fmla="*/ 565942 h 1272366"/>
              <a:gd name="connsiteX0" fmla="*/ 0 w 1657496"/>
              <a:gd name="connsiteY0" fmla="*/ 246855 h 1272366"/>
              <a:gd name="connsiteX1" fmla="*/ 264318 w 1657496"/>
              <a:gd name="connsiteY1" fmla="*/ 365916 h 1272366"/>
              <a:gd name="connsiteX2" fmla="*/ 340519 w 1657496"/>
              <a:gd name="connsiteY2" fmla="*/ 777873 h 1272366"/>
              <a:gd name="connsiteX3" fmla="*/ 561975 w 1657496"/>
              <a:gd name="connsiteY3" fmla="*/ 1116011 h 1272366"/>
              <a:gd name="connsiteX4" fmla="*/ 964406 w 1657496"/>
              <a:gd name="connsiteY4" fmla="*/ 1266029 h 1272366"/>
              <a:gd name="connsiteX5" fmla="*/ 1307307 w 1657496"/>
              <a:gd name="connsiteY5" fmla="*/ 1232692 h 1272366"/>
              <a:gd name="connsiteX6" fmla="*/ 1490663 w 1657496"/>
              <a:gd name="connsiteY6" fmla="*/ 1125536 h 1272366"/>
              <a:gd name="connsiteX7" fmla="*/ 1604963 w 1657496"/>
              <a:gd name="connsiteY7" fmla="*/ 975516 h 1272366"/>
              <a:gd name="connsiteX8" fmla="*/ 1657350 w 1657496"/>
              <a:gd name="connsiteY8" fmla="*/ 694529 h 1272366"/>
              <a:gd name="connsiteX9" fmla="*/ 1590675 w 1657496"/>
              <a:gd name="connsiteY9" fmla="*/ 342104 h 1272366"/>
              <a:gd name="connsiteX10" fmla="*/ 1383506 w 1657496"/>
              <a:gd name="connsiteY10" fmla="*/ 115886 h 1272366"/>
              <a:gd name="connsiteX11" fmla="*/ 1062038 w 1657496"/>
              <a:gd name="connsiteY11" fmla="*/ 3966 h 1272366"/>
              <a:gd name="connsiteX12" fmla="*/ 747713 w 1657496"/>
              <a:gd name="connsiteY12" fmla="*/ 53973 h 1272366"/>
              <a:gd name="connsiteX13" fmla="*/ 531019 w 1657496"/>
              <a:gd name="connsiteY13" fmla="*/ 320673 h 1272366"/>
              <a:gd name="connsiteX14" fmla="*/ 569119 w 1657496"/>
              <a:gd name="connsiteY14" fmla="*/ 692148 h 1272366"/>
              <a:gd name="connsiteX15" fmla="*/ 750094 w 1657496"/>
              <a:gd name="connsiteY15" fmla="*/ 901698 h 1272366"/>
              <a:gd name="connsiteX16" fmla="*/ 1026319 w 1657496"/>
              <a:gd name="connsiteY16" fmla="*/ 968373 h 1272366"/>
              <a:gd name="connsiteX17" fmla="*/ 1293019 w 1657496"/>
              <a:gd name="connsiteY17" fmla="*/ 863598 h 1272366"/>
              <a:gd name="connsiteX18" fmla="*/ 1343025 w 1657496"/>
              <a:gd name="connsiteY18" fmla="*/ 589754 h 1272366"/>
              <a:gd name="connsiteX19" fmla="*/ 1228725 w 1657496"/>
              <a:gd name="connsiteY19" fmla="*/ 380204 h 1272366"/>
              <a:gd name="connsiteX20" fmla="*/ 1023937 w 1657496"/>
              <a:gd name="connsiteY20" fmla="*/ 292098 h 1272366"/>
              <a:gd name="connsiteX21" fmla="*/ 854869 w 1657496"/>
              <a:gd name="connsiteY21" fmla="*/ 368298 h 1272366"/>
              <a:gd name="connsiteX22" fmla="*/ 807244 w 1657496"/>
              <a:gd name="connsiteY22" fmla="*/ 511173 h 1272366"/>
              <a:gd name="connsiteX23" fmla="*/ 862013 w 1657496"/>
              <a:gd name="connsiteY23" fmla="*/ 675479 h 1272366"/>
              <a:gd name="connsiteX24" fmla="*/ 1028700 w 1657496"/>
              <a:gd name="connsiteY24" fmla="*/ 706435 h 1272366"/>
              <a:gd name="connsiteX25" fmla="*/ 1062037 w 1657496"/>
              <a:gd name="connsiteY25" fmla="*/ 565942 h 1272366"/>
              <a:gd name="connsiteX0" fmla="*/ 0 w 1393178"/>
              <a:gd name="connsiteY0" fmla="*/ 365916 h 1272366"/>
              <a:gd name="connsiteX1" fmla="*/ 76201 w 1393178"/>
              <a:gd name="connsiteY1" fmla="*/ 777873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393178"/>
              <a:gd name="connsiteY0" fmla="*/ 365916 h 1272366"/>
              <a:gd name="connsiteX1" fmla="*/ 44027 w 1393178"/>
              <a:gd name="connsiteY1" fmla="*/ 800854 h 1272366"/>
              <a:gd name="connsiteX2" fmla="*/ 297657 w 1393178"/>
              <a:gd name="connsiteY2" fmla="*/ 1116011 h 1272366"/>
              <a:gd name="connsiteX3" fmla="*/ 700088 w 1393178"/>
              <a:gd name="connsiteY3" fmla="*/ 1266029 h 1272366"/>
              <a:gd name="connsiteX4" fmla="*/ 1042989 w 1393178"/>
              <a:gd name="connsiteY4" fmla="*/ 1232692 h 1272366"/>
              <a:gd name="connsiteX5" fmla="*/ 1226345 w 1393178"/>
              <a:gd name="connsiteY5" fmla="*/ 1125536 h 1272366"/>
              <a:gd name="connsiteX6" fmla="*/ 1340645 w 1393178"/>
              <a:gd name="connsiteY6" fmla="*/ 975516 h 1272366"/>
              <a:gd name="connsiteX7" fmla="*/ 1393032 w 1393178"/>
              <a:gd name="connsiteY7" fmla="*/ 694529 h 1272366"/>
              <a:gd name="connsiteX8" fmla="*/ 1326357 w 1393178"/>
              <a:gd name="connsiteY8" fmla="*/ 342104 h 1272366"/>
              <a:gd name="connsiteX9" fmla="*/ 1119188 w 1393178"/>
              <a:gd name="connsiteY9" fmla="*/ 115886 h 1272366"/>
              <a:gd name="connsiteX10" fmla="*/ 797720 w 1393178"/>
              <a:gd name="connsiteY10" fmla="*/ 3966 h 1272366"/>
              <a:gd name="connsiteX11" fmla="*/ 483395 w 1393178"/>
              <a:gd name="connsiteY11" fmla="*/ 53973 h 1272366"/>
              <a:gd name="connsiteX12" fmla="*/ 266701 w 1393178"/>
              <a:gd name="connsiteY12" fmla="*/ 320673 h 1272366"/>
              <a:gd name="connsiteX13" fmla="*/ 304801 w 1393178"/>
              <a:gd name="connsiteY13" fmla="*/ 692148 h 1272366"/>
              <a:gd name="connsiteX14" fmla="*/ 485776 w 1393178"/>
              <a:gd name="connsiteY14" fmla="*/ 901698 h 1272366"/>
              <a:gd name="connsiteX15" fmla="*/ 762001 w 1393178"/>
              <a:gd name="connsiteY15" fmla="*/ 968373 h 1272366"/>
              <a:gd name="connsiteX16" fmla="*/ 1028701 w 1393178"/>
              <a:gd name="connsiteY16" fmla="*/ 863598 h 1272366"/>
              <a:gd name="connsiteX17" fmla="*/ 1078707 w 1393178"/>
              <a:gd name="connsiteY17" fmla="*/ 589754 h 1272366"/>
              <a:gd name="connsiteX18" fmla="*/ 964407 w 1393178"/>
              <a:gd name="connsiteY18" fmla="*/ 380204 h 1272366"/>
              <a:gd name="connsiteX19" fmla="*/ 759619 w 1393178"/>
              <a:gd name="connsiteY19" fmla="*/ 292098 h 1272366"/>
              <a:gd name="connsiteX20" fmla="*/ 590551 w 1393178"/>
              <a:gd name="connsiteY20" fmla="*/ 368298 h 1272366"/>
              <a:gd name="connsiteX21" fmla="*/ 542926 w 1393178"/>
              <a:gd name="connsiteY21" fmla="*/ 511173 h 1272366"/>
              <a:gd name="connsiteX22" fmla="*/ 597695 w 1393178"/>
              <a:gd name="connsiteY22" fmla="*/ 675479 h 1272366"/>
              <a:gd name="connsiteX23" fmla="*/ 764382 w 1393178"/>
              <a:gd name="connsiteY23" fmla="*/ 706435 h 1272366"/>
              <a:gd name="connsiteX24" fmla="*/ 797719 w 1393178"/>
              <a:gd name="connsiteY24" fmla="*/ 565942 h 1272366"/>
              <a:gd name="connsiteX0" fmla="*/ 0 w 1429948"/>
              <a:gd name="connsiteY0" fmla="*/ 476225 h 1272366"/>
              <a:gd name="connsiteX1" fmla="*/ 80797 w 1429948"/>
              <a:gd name="connsiteY1" fmla="*/ 800854 h 1272366"/>
              <a:gd name="connsiteX2" fmla="*/ 334427 w 1429948"/>
              <a:gd name="connsiteY2" fmla="*/ 1116011 h 1272366"/>
              <a:gd name="connsiteX3" fmla="*/ 736858 w 1429948"/>
              <a:gd name="connsiteY3" fmla="*/ 1266029 h 1272366"/>
              <a:gd name="connsiteX4" fmla="*/ 1079759 w 1429948"/>
              <a:gd name="connsiteY4" fmla="*/ 1232692 h 1272366"/>
              <a:gd name="connsiteX5" fmla="*/ 1263115 w 1429948"/>
              <a:gd name="connsiteY5" fmla="*/ 1125536 h 1272366"/>
              <a:gd name="connsiteX6" fmla="*/ 1377415 w 1429948"/>
              <a:gd name="connsiteY6" fmla="*/ 975516 h 1272366"/>
              <a:gd name="connsiteX7" fmla="*/ 1429802 w 1429948"/>
              <a:gd name="connsiteY7" fmla="*/ 694529 h 1272366"/>
              <a:gd name="connsiteX8" fmla="*/ 1363127 w 1429948"/>
              <a:gd name="connsiteY8" fmla="*/ 342104 h 1272366"/>
              <a:gd name="connsiteX9" fmla="*/ 1155958 w 1429948"/>
              <a:gd name="connsiteY9" fmla="*/ 115886 h 1272366"/>
              <a:gd name="connsiteX10" fmla="*/ 834490 w 1429948"/>
              <a:gd name="connsiteY10" fmla="*/ 3966 h 1272366"/>
              <a:gd name="connsiteX11" fmla="*/ 520165 w 1429948"/>
              <a:gd name="connsiteY11" fmla="*/ 53973 h 1272366"/>
              <a:gd name="connsiteX12" fmla="*/ 303471 w 1429948"/>
              <a:gd name="connsiteY12" fmla="*/ 320673 h 1272366"/>
              <a:gd name="connsiteX13" fmla="*/ 341571 w 1429948"/>
              <a:gd name="connsiteY13" fmla="*/ 692148 h 1272366"/>
              <a:gd name="connsiteX14" fmla="*/ 522546 w 1429948"/>
              <a:gd name="connsiteY14" fmla="*/ 901698 h 1272366"/>
              <a:gd name="connsiteX15" fmla="*/ 798771 w 1429948"/>
              <a:gd name="connsiteY15" fmla="*/ 968373 h 1272366"/>
              <a:gd name="connsiteX16" fmla="*/ 1065471 w 1429948"/>
              <a:gd name="connsiteY16" fmla="*/ 863598 h 1272366"/>
              <a:gd name="connsiteX17" fmla="*/ 1115477 w 1429948"/>
              <a:gd name="connsiteY17" fmla="*/ 589754 h 1272366"/>
              <a:gd name="connsiteX18" fmla="*/ 1001177 w 1429948"/>
              <a:gd name="connsiteY18" fmla="*/ 380204 h 1272366"/>
              <a:gd name="connsiteX19" fmla="*/ 796389 w 1429948"/>
              <a:gd name="connsiteY19" fmla="*/ 292098 h 1272366"/>
              <a:gd name="connsiteX20" fmla="*/ 627321 w 1429948"/>
              <a:gd name="connsiteY20" fmla="*/ 368298 h 1272366"/>
              <a:gd name="connsiteX21" fmla="*/ 579696 w 1429948"/>
              <a:gd name="connsiteY21" fmla="*/ 511173 h 1272366"/>
              <a:gd name="connsiteX22" fmla="*/ 634465 w 1429948"/>
              <a:gd name="connsiteY22" fmla="*/ 675479 h 1272366"/>
              <a:gd name="connsiteX23" fmla="*/ 801152 w 1429948"/>
              <a:gd name="connsiteY23" fmla="*/ 706435 h 1272366"/>
              <a:gd name="connsiteX24" fmla="*/ 834489 w 1429948"/>
              <a:gd name="connsiteY24" fmla="*/ 565942 h 1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9948" h="1272366">
                <a:moveTo>
                  <a:pt x="0" y="476225"/>
                </a:moveTo>
                <a:cubicBezTo>
                  <a:pt x="4762" y="568300"/>
                  <a:pt x="25059" y="694223"/>
                  <a:pt x="80797" y="800854"/>
                </a:cubicBezTo>
                <a:cubicBezTo>
                  <a:pt x="136535" y="907485"/>
                  <a:pt x="225084" y="1038482"/>
                  <a:pt x="334427" y="1116011"/>
                </a:cubicBezTo>
                <a:cubicBezTo>
                  <a:pt x="443770" y="1193540"/>
                  <a:pt x="612636" y="1246582"/>
                  <a:pt x="736858" y="1266029"/>
                </a:cubicBezTo>
                <a:cubicBezTo>
                  <a:pt x="861080" y="1285476"/>
                  <a:pt x="992050" y="1256107"/>
                  <a:pt x="1079759" y="1232692"/>
                </a:cubicBezTo>
                <a:cubicBezTo>
                  <a:pt x="1167468" y="1209277"/>
                  <a:pt x="1213506" y="1168399"/>
                  <a:pt x="1263115" y="1125536"/>
                </a:cubicBezTo>
                <a:cubicBezTo>
                  <a:pt x="1312724" y="1082673"/>
                  <a:pt x="1349634" y="1047350"/>
                  <a:pt x="1377415" y="975516"/>
                </a:cubicBezTo>
                <a:cubicBezTo>
                  <a:pt x="1405196" y="903682"/>
                  <a:pt x="1432183" y="800098"/>
                  <a:pt x="1429802" y="694529"/>
                </a:cubicBezTo>
                <a:cubicBezTo>
                  <a:pt x="1427421" y="588960"/>
                  <a:pt x="1408768" y="438544"/>
                  <a:pt x="1363127" y="342104"/>
                </a:cubicBezTo>
                <a:cubicBezTo>
                  <a:pt x="1317486" y="245664"/>
                  <a:pt x="1244064" y="172242"/>
                  <a:pt x="1155958" y="115886"/>
                </a:cubicBezTo>
                <a:cubicBezTo>
                  <a:pt x="1067852" y="59530"/>
                  <a:pt x="940456" y="14285"/>
                  <a:pt x="834490" y="3966"/>
                </a:cubicBezTo>
                <a:cubicBezTo>
                  <a:pt x="728524" y="-6353"/>
                  <a:pt x="608668" y="1189"/>
                  <a:pt x="520165" y="53973"/>
                </a:cubicBezTo>
                <a:cubicBezTo>
                  <a:pt x="431662" y="106757"/>
                  <a:pt x="333237" y="214310"/>
                  <a:pt x="303471" y="320673"/>
                </a:cubicBezTo>
                <a:cubicBezTo>
                  <a:pt x="273705" y="427036"/>
                  <a:pt x="305059" y="595311"/>
                  <a:pt x="341571" y="692148"/>
                </a:cubicBezTo>
                <a:cubicBezTo>
                  <a:pt x="378083" y="788985"/>
                  <a:pt x="446346" y="855661"/>
                  <a:pt x="522546" y="901698"/>
                </a:cubicBezTo>
                <a:cubicBezTo>
                  <a:pt x="598746" y="947736"/>
                  <a:pt x="708284" y="974723"/>
                  <a:pt x="798771" y="968373"/>
                </a:cubicBezTo>
                <a:cubicBezTo>
                  <a:pt x="889258" y="962023"/>
                  <a:pt x="1012687" y="926701"/>
                  <a:pt x="1065471" y="863598"/>
                </a:cubicBezTo>
                <a:cubicBezTo>
                  <a:pt x="1118255" y="800495"/>
                  <a:pt x="1126193" y="670320"/>
                  <a:pt x="1115477" y="589754"/>
                </a:cubicBezTo>
                <a:cubicBezTo>
                  <a:pt x="1104761" y="509188"/>
                  <a:pt x="1054358" y="429813"/>
                  <a:pt x="1001177" y="380204"/>
                </a:cubicBezTo>
                <a:cubicBezTo>
                  <a:pt x="947996" y="330595"/>
                  <a:pt x="858698" y="294082"/>
                  <a:pt x="796389" y="292098"/>
                </a:cubicBezTo>
                <a:cubicBezTo>
                  <a:pt x="734080" y="290114"/>
                  <a:pt x="663437" y="331786"/>
                  <a:pt x="627321" y="368298"/>
                </a:cubicBezTo>
                <a:cubicBezTo>
                  <a:pt x="591206" y="404811"/>
                  <a:pt x="578505" y="459976"/>
                  <a:pt x="579696" y="511173"/>
                </a:cubicBezTo>
                <a:cubicBezTo>
                  <a:pt x="580887" y="562370"/>
                  <a:pt x="597556" y="642935"/>
                  <a:pt x="634465" y="675479"/>
                </a:cubicBezTo>
                <a:cubicBezTo>
                  <a:pt x="671374" y="708023"/>
                  <a:pt x="767815" y="724691"/>
                  <a:pt x="801152" y="706435"/>
                </a:cubicBezTo>
                <a:cubicBezTo>
                  <a:pt x="834489" y="688179"/>
                  <a:pt x="852745" y="632617"/>
                  <a:pt x="834489" y="565942"/>
                </a:cubicBezTo>
              </a:path>
            </a:pathLst>
          </a:custGeom>
          <a:noFill/>
          <a:ln w="25400" cap="rnd">
            <a:gradFill flip="none" rotWithShape="1">
              <a:gsLst>
                <a:gs pos="21000">
                  <a:schemeClr val="accent1">
                    <a:lumMod val="50000"/>
                  </a:schemeClr>
                </a:gs>
                <a:gs pos="54000">
                  <a:schemeClr val="accent1">
                    <a:lumMod val="40000"/>
                    <a:lumOff val="6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31337"/>
                      <a:gd name="connsiteY0" fmla="*/ 246855 h 1272366"/>
                      <a:gd name="connsiteX1" fmla="*/ 264318 w 1631337"/>
                      <a:gd name="connsiteY1" fmla="*/ 365916 h 1272366"/>
                      <a:gd name="connsiteX2" fmla="*/ 340519 w 1631337"/>
                      <a:gd name="connsiteY2" fmla="*/ 777873 h 1272366"/>
                      <a:gd name="connsiteX3" fmla="*/ 561975 w 1631337"/>
                      <a:gd name="connsiteY3" fmla="*/ 1116011 h 1272366"/>
                      <a:gd name="connsiteX4" fmla="*/ 964406 w 1631337"/>
                      <a:gd name="connsiteY4" fmla="*/ 1266029 h 1272366"/>
                      <a:gd name="connsiteX5" fmla="*/ 1307307 w 1631337"/>
                      <a:gd name="connsiteY5" fmla="*/ 1232692 h 1272366"/>
                      <a:gd name="connsiteX6" fmla="*/ 1490663 w 1631337"/>
                      <a:gd name="connsiteY6" fmla="*/ 1125536 h 1272366"/>
                      <a:gd name="connsiteX7" fmla="*/ 1585913 w 1631337"/>
                      <a:gd name="connsiteY7" fmla="*/ 996948 h 1272366"/>
                      <a:gd name="connsiteX8" fmla="*/ 1631156 w 1631337"/>
                      <a:gd name="connsiteY8" fmla="*/ 701673 h 1272366"/>
                      <a:gd name="connsiteX9" fmla="*/ 1590675 w 1631337"/>
                      <a:gd name="connsiteY9" fmla="*/ 342104 h 1272366"/>
                      <a:gd name="connsiteX10" fmla="*/ 1383506 w 1631337"/>
                      <a:gd name="connsiteY10" fmla="*/ 115886 h 1272366"/>
                      <a:gd name="connsiteX11" fmla="*/ 1062038 w 1631337"/>
                      <a:gd name="connsiteY11" fmla="*/ 3966 h 1272366"/>
                      <a:gd name="connsiteX12" fmla="*/ 747713 w 1631337"/>
                      <a:gd name="connsiteY12" fmla="*/ 53973 h 1272366"/>
                      <a:gd name="connsiteX13" fmla="*/ 531019 w 1631337"/>
                      <a:gd name="connsiteY13" fmla="*/ 320673 h 1272366"/>
                      <a:gd name="connsiteX14" fmla="*/ 569119 w 1631337"/>
                      <a:gd name="connsiteY14" fmla="*/ 692148 h 1272366"/>
                      <a:gd name="connsiteX15" fmla="*/ 750094 w 1631337"/>
                      <a:gd name="connsiteY15" fmla="*/ 901698 h 1272366"/>
                      <a:gd name="connsiteX16" fmla="*/ 1026319 w 1631337"/>
                      <a:gd name="connsiteY16" fmla="*/ 968373 h 1272366"/>
                      <a:gd name="connsiteX17" fmla="*/ 1293019 w 1631337"/>
                      <a:gd name="connsiteY17" fmla="*/ 863598 h 1272366"/>
                      <a:gd name="connsiteX18" fmla="*/ 1343025 w 1631337"/>
                      <a:gd name="connsiteY18" fmla="*/ 589754 h 1272366"/>
                      <a:gd name="connsiteX19" fmla="*/ 1228725 w 1631337"/>
                      <a:gd name="connsiteY19" fmla="*/ 380204 h 1272366"/>
                      <a:gd name="connsiteX20" fmla="*/ 1023937 w 1631337"/>
                      <a:gd name="connsiteY20" fmla="*/ 292098 h 1272366"/>
                      <a:gd name="connsiteX21" fmla="*/ 854869 w 1631337"/>
                      <a:gd name="connsiteY21" fmla="*/ 368298 h 1272366"/>
                      <a:gd name="connsiteX22" fmla="*/ 807244 w 1631337"/>
                      <a:gd name="connsiteY22" fmla="*/ 511173 h 1272366"/>
                      <a:gd name="connsiteX23" fmla="*/ 862013 w 1631337"/>
                      <a:gd name="connsiteY23" fmla="*/ 675479 h 1272366"/>
                      <a:gd name="connsiteX24" fmla="*/ 1028700 w 1631337"/>
                      <a:gd name="connsiteY24" fmla="*/ 706435 h 1272366"/>
                      <a:gd name="connsiteX25" fmla="*/ 1062037 w 1631337"/>
                      <a:gd name="connsiteY25" fmla="*/ 565942 h 1272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631337" h="1272366" extrusionOk="0">
                        <a:moveTo>
                          <a:pt x="0" y="246855"/>
                        </a:moveTo>
                        <a:cubicBezTo>
                          <a:pt x="-11807" y="250533"/>
                          <a:pt x="254754" y="275643"/>
                          <a:pt x="264318" y="365916"/>
                        </a:cubicBezTo>
                        <a:cubicBezTo>
                          <a:pt x="271531" y="458507"/>
                          <a:pt x="279782" y="653211"/>
                          <a:pt x="340519" y="777873"/>
                        </a:cubicBezTo>
                        <a:cubicBezTo>
                          <a:pt x="373194" y="919426"/>
                          <a:pt x="456223" y="1044438"/>
                          <a:pt x="561975" y="1116011"/>
                        </a:cubicBezTo>
                        <a:cubicBezTo>
                          <a:pt x="657363" y="1192668"/>
                          <a:pt x="849601" y="1251081"/>
                          <a:pt x="964406" y="1266029"/>
                        </a:cubicBezTo>
                        <a:cubicBezTo>
                          <a:pt x="1101372" y="1286988"/>
                          <a:pt x="1225396" y="1244174"/>
                          <a:pt x="1307307" y="1232692"/>
                        </a:cubicBezTo>
                        <a:cubicBezTo>
                          <a:pt x="1384530" y="1207671"/>
                          <a:pt x="1442003" y="1166923"/>
                          <a:pt x="1490663" y="1125536"/>
                        </a:cubicBezTo>
                        <a:cubicBezTo>
                          <a:pt x="1536865" y="1084030"/>
                          <a:pt x="1561789" y="1068577"/>
                          <a:pt x="1585913" y="996948"/>
                        </a:cubicBezTo>
                        <a:cubicBezTo>
                          <a:pt x="1623677" y="934337"/>
                          <a:pt x="1639184" y="812935"/>
                          <a:pt x="1631156" y="701673"/>
                        </a:cubicBezTo>
                        <a:cubicBezTo>
                          <a:pt x="1619866" y="590578"/>
                          <a:pt x="1639911" y="446246"/>
                          <a:pt x="1590675" y="342104"/>
                        </a:cubicBezTo>
                        <a:cubicBezTo>
                          <a:pt x="1559709" y="259819"/>
                          <a:pt x="1473613" y="192968"/>
                          <a:pt x="1383506" y="115886"/>
                        </a:cubicBezTo>
                        <a:cubicBezTo>
                          <a:pt x="1297199" y="62301"/>
                          <a:pt x="1176744" y="24991"/>
                          <a:pt x="1062038" y="3966"/>
                        </a:cubicBezTo>
                        <a:cubicBezTo>
                          <a:pt x="969639" y="-18231"/>
                          <a:pt x="838428" y="-9216"/>
                          <a:pt x="747713" y="53973"/>
                        </a:cubicBezTo>
                        <a:cubicBezTo>
                          <a:pt x="648369" y="108537"/>
                          <a:pt x="555165" y="210433"/>
                          <a:pt x="531019" y="320673"/>
                        </a:cubicBezTo>
                        <a:cubicBezTo>
                          <a:pt x="496041" y="426666"/>
                          <a:pt x="529254" y="588476"/>
                          <a:pt x="569119" y="692148"/>
                        </a:cubicBezTo>
                        <a:cubicBezTo>
                          <a:pt x="606012" y="783831"/>
                          <a:pt x="658586" y="864600"/>
                          <a:pt x="750094" y="901698"/>
                        </a:cubicBezTo>
                        <a:cubicBezTo>
                          <a:pt x="824378" y="951161"/>
                          <a:pt x="937163" y="975712"/>
                          <a:pt x="1026319" y="968373"/>
                        </a:cubicBezTo>
                        <a:cubicBezTo>
                          <a:pt x="1116340" y="973106"/>
                          <a:pt x="1251435" y="920058"/>
                          <a:pt x="1293019" y="863598"/>
                        </a:cubicBezTo>
                        <a:cubicBezTo>
                          <a:pt x="1345045" y="801699"/>
                          <a:pt x="1341815" y="670956"/>
                          <a:pt x="1343025" y="589754"/>
                        </a:cubicBezTo>
                        <a:cubicBezTo>
                          <a:pt x="1333810" y="512160"/>
                          <a:pt x="1276207" y="432819"/>
                          <a:pt x="1228725" y="380204"/>
                        </a:cubicBezTo>
                        <a:cubicBezTo>
                          <a:pt x="1176063" y="327627"/>
                          <a:pt x="1076527" y="293532"/>
                          <a:pt x="1023937" y="292098"/>
                        </a:cubicBezTo>
                        <a:cubicBezTo>
                          <a:pt x="962719" y="291054"/>
                          <a:pt x="889002" y="337774"/>
                          <a:pt x="854869" y="368298"/>
                        </a:cubicBezTo>
                        <a:cubicBezTo>
                          <a:pt x="814223" y="413906"/>
                          <a:pt x="805619" y="459401"/>
                          <a:pt x="807244" y="511173"/>
                        </a:cubicBezTo>
                        <a:cubicBezTo>
                          <a:pt x="817410" y="565182"/>
                          <a:pt x="825028" y="641357"/>
                          <a:pt x="862013" y="675479"/>
                        </a:cubicBezTo>
                        <a:cubicBezTo>
                          <a:pt x="899976" y="708687"/>
                          <a:pt x="992014" y="725426"/>
                          <a:pt x="1028700" y="706435"/>
                        </a:cubicBezTo>
                        <a:cubicBezTo>
                          <a:pt x="1059462" y="696205"/>
                          <a:pt x="1076787" y="621575"/>
                          <a:pt x="1062037" y="5659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21BCFB9-CEDB-4A36-A81D-C866A2C0543D}"/>
              </a:ext>
            </a:extLst>
          </p:cNvPr>
          <p:cNvSpPr/>
          <p:nvPr/>
        </p:nvSpPr>
        <p:spPr>
          <a:xfrm>
            <a:off x="3022728" y="3139509"/>
            <a:ext cx="258108" cy="25810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366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6</a:t>
            </a:r>
          </a:p>
        </p:txBody>
      </p:sp>
      <p:sp>
        <p:nvSpPr>
          <p:cNvPr id="29" name="Textfeld 36">
            <a:extLst>
              <a:ext uri="{FF2B5EF4-FFF2-40B4-BE49-F238E27FC236}">
                <a16:creationId xmlns:a16="http://schemas.microsoft.com/office/drawing/2014/main" id="{39E3A00A-443A-4600-95FD-F702E9B3BF6A}"/>
              </a:ext>
            </a:extLst>
          </p:cNvPr>
          <p:cNvSpPr txBox="1"/>
          <p:nvPr/>
        </p:nvSpPr>
        <p:spPr>
          <a:xfrm>
            <a:off x="3732286" y="247866"/>
            <a:ext cx="845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PRZEPŁYW POWIETRZA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4FC3B1-8162-76F3-7C53-7CC6B4A9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5943521"/>
            <a:ext cx="1639966" cy="91447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5D5BD56-ED1B-FAC7-CA4F-B459212D7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6" y="21560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 animBg="1"/>
      <p:bldP spid="31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B5BB00C-8BC8-4E9D-B3C3-EB4852241958}"/>
              </a:ext>
            </a:extLst>
          </p:cNvPr>
          <p:cNvGrpSpPr/>
          <p:nvPr/>
        </p:nvGrpSpPr>
        <p:grpSpPr>
          <a:xfrm>
            <a:off x="505831" y="782275"/>
            <a:ext cx="10373217" cy="2881819"/>
            <a:chOff x="505831" y="782275"/>
            <a:chExt cx="10373217" cy="2881819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F07BF5C-6BAE-4604-AB9D-B2A93336041F}"/>
                </a:ext>
              </a:extLst>
            </p:cNvPr>
            <p:cNvCxnSpPr/>
            <p:nvPr/>
          </p:nvCxnSpPr>
          <p:spPr>
            <a:xfrm>
              <a:off x="1297354" y="1179809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A861746-0101-430D-9D1C-A901884BAE4F}"/>
                </a:ext>
              </a:extLst>
            </p:cNvPr>
            <p:cNvSpPr txBox="1"/>
            <p:nvPr/>
          </p:nvSpPr>
          <p:spPr>
            <a:xfrm>
              <a:off x="1280851" y="782275"/>
              <a:ext cx="46347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sz="2128" b="1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pl-P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Porównanie </a:t>
              </a:r>
              <a:r>
                <a:rPr 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IRD X </a:t>
              </a:r>
              <a:r>
                <a:rPr lang="pl-P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krystalizator</a:t>
              </a:r>
              <a:r>
                <a:rPr 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– </a:t>
              </a:r>
              <a:r>
                <a:rPr lang="pl-P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krystalizacja</a:t>
              </a:r>
              <a:r>
                <a:rPr 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+ </a:t>
              </a:r>
              <a:r>
                <a:rPr lang="pl-P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czas suszenia</a:t>
              </a:r>
              <a:endParaRPr lang="de-D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A2BDE73-1031-4D1C-97FE-D211F41C97DC}"/>
                </a:ext>
              </a:extLst>
            </p:cNvPr>
            <p:cNvSpPr txBox="1"/>
            <p:nvPr/>
          </p:nvSpPr>
          <p:spPr>
            <a:xfrm>
              <a:off x="586120" y="988615"/>
              <a:ext cx="630945" cy="25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200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180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160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140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120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100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80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60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40</a:t>
              </a:r>
            </a:p>
            <a:p>
              <a:pPr algn="r">
                <a:lnSpc>
                  <a:spcPts val="185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20</a:t>
              </a:r>
              <a:endPara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DDF8383-0C46-4031-BCEC-47669053B1ED}"/>
                </a:ext>
              </a:extLst>
            </p:cNvPr>
            <p:cNvSpPr txBox="1"/>
            <p:nvPr/>
          </p:nvSpPr>
          <p:spPr>
            <a:xfrm>
              <a:off x="1323116" y="3352149"/>
              <a:ext cx="268022" cy="31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0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F962B39-E109-4508-8367-764E88A5EA0A}"/>
                </a:ext>
              </a:extLst>
            </p:cNvPr>
            <p:cNvSpPr txBox="1"/>
            <p:nvPr/>
          </p:nvSpPr>
          <p:spPr>
            <a:xfrm>
              <a:off x="1696365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10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8D02883-A442-44FF-8308-659376D1FC63}"/>
                </a:ext>
              </a:extLst>
            </p:cNvPr>
            <p:cNvSpPr txBox="1"/>
            <p:nvPr/>
          </p:nvSpPr>
          <p:spPr>
            <a:xfrm>
              <a:off x="2112002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15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89DDF5E-DCC0-4B72-BB5E-FF00DCCF7D46}"/>
                </a:ext>
              </a:extLst>
            </p:cNvPr>
            <p:cNvSpPr txBox="1"/>
            <p:nvPr/>
          </p:nvSpPr>
          <p:spPr>
            <a:xfrm>
              <a:off x="2502700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30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DF2607E-A435-42B6-BF72-1041716D85E2}"/>
                </a:ext>
              </a:extLst>
            </p:cNvPr>
            <p:cNvSpPr txBox="1"/>
            <p:nvPr/>
          </p:nvSpPr>
          <p:spPr>
            <a:xfrm>
              <a:off x="2910024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45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97E10E0-C43A-45BD-95EC-281A9DBD2043}"/>
                </a:ext>
              </a:extLst>
            </p:cNvPr>
            <p:cNvSpPr txBox="1"/>
            <p:nvPr/>
          </p:nvSpPr>
          <p:spPr>
            <a:xfrm>
              <a:off x="3317347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60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22B710E-F857-4EFA-9856-8DEB72ACB0A0}"/>
                </a:ext>
              </a:extLst>
            </p:cNvPr>
            <p:cNvSpPr txBox="1"/>
            <p:nvPr/>
          </p:nvSpPr>
          <p:spPr>
            <a:xfrm>
              <a:off x="3716358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75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C554860-E771-4EF8-9E8D-59CC83D77BDF}"/>
                </a:ext>
              </a:extLst>
            </p:cNvPr>
            <p:cNvSpPr txBox="1"/>
            <p:nvPr/>
          </p:nvSpPr>
          <p:spPr>
            <a:xfrm>
              <a:off x="4131994" y="3352149"/>
              <a:ext cx="335348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90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3772F18-1D4D-4141-B913-83A4BAC575C1}"/>
                </a:ext>
              </a:extLst>
            </p:cNvPr>
            <p:cNvSpPr txBox="1"/>
            <p:nvPr/>
          </p:nvSpPr>
          <p:spPr>
            <a:xfrm>
              <a:off x="4497228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120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BDF6B69-6B5B-4EBD-ADE6-9C08225FCAAB}"/>
                </a:ext>
              </a:extLst>
            </p:cNvPr>
            <p:cNvSpPr txBox="1"/>
            <p:nvPr/>
          </p:nvSpPr>
          <p:spPr>
            <a:xfrm>
              <a:off x="4896237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150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B55D4956-1887-46E1-8D87-5F39FA8EDF31}"/>
                </a:ext>
              </a:extLst>
            </p:cNvPr>
            <p:cNvSpPr txBox="1"/>
            <p:nvPr/>
          </p:nvSpPr>
          <p:spPr>
            <a:xfrm>
              <a:off x="5303562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180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D3F072A-1382-4F18-85A6-251FE57C0610}"/>
                </a:ext>
              </a:extLst>
            </p:cNvPr>
            <p:cNvSpPr txBox="1"/>
            <p:nvPr/>
          </p:nvSpPr>
          <p:spPr>
            <a:xfrm>
              <a:off x="5719198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210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4659CDF-F0A8-4D8D-987B-EB83A99B0124}"/>
                </a:ext>
              </a:extLst>
            </p:cNvPr>
            <p:cNvSpPr txBox="1"/>
            <p:nvPr/>
          </p:nvSpPr>
          <p:spPr>
            <a:xfrm>
              <a:off x="6118208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240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47C5F3A-2B5A-47A3-B706-723A87149DD5}"/>
                </a:ext>
              </a:extLst>
            </p:cNvPr>
            <p:cNvSpPr txBox="1"/>
            <p:nvPr/>
          </p:nvSpPr>
          <p:spPr>
            <a:xfrm>
              <a:off x="6517219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270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08F6568-B3C5-4109-BF17-E926A1764FF0}"/>
                </a:ext>
              </a:extLst>
            </p:cNvPr>
            <p:cNvSpPr txBox="1"/>
            <p:nvPr/>
          </p:nvSpPr>
          <p:spPr>
            <a:xfrm>
              <a:off x="6924544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300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1B12FC1-D5DE-4674-9FF0-A91B3C5E4847}"/>
                </a:ext>
              </a:extLst>
            </p:cNvPr>
            <p:cNvSpPr txBox="1"/>
            <p:nvPr/>
          </p:nvSpPr>
          <p:spPr>
            <a:xfrm>
              <a:off x="7331868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330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33FB1F2-717E-4D7F-88B2-8AC97CB49D6C}"/>
                </a:ext>
              </a:extLst>
            </p:cNvPr>
            <p:cNvSpPr txBox="1"/>
            <p:nvPr/>
          </p:nvSpPr>
          <p:spPr>
            <a:xfrm>
              <a:off x="7730877" y="3352149"/>
              <a:ext cx="410690" cy="30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50"/>
                </a:lnSpc>
              </a:pPr>
              <a:r>
                <a:rPr lang="de-DE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360</a:t>
              </a: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E28D673-E9E6-4FF9-8732-44ACFF857B3A}"/>
                </a:ext>
              </a:extLst>
            </p:cNvPr>
            <p:cNvCxnSpPr/>
            <p:nvPr/>
          </p:nvCxnSpPr>
          <p:spPr>
            <a:xfrm>
              <a:off x="1297354" y="1412565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03598AA-C94A-4C3F-BD12-F91CA3ACE58F}"/>
                </a:ext>
              </a:extLst>
            </p:cNvPr>
            <p:cNvCxnSpPr/>
            <p:nvPr/>
          </p:nvCxnSpPr>
          <p:spPr>
            <a:xfrm>
              <a:off x="1297354" y="1653634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330FE28-AC80-455E-B7D9-428351878EEC}"/>
                </a:ext>
              </a:extLst>
            </p:cNvPr>
            <p:cNvCxnSpPr/>
            <p:nvPr/>
          </p:nvCxnSpPr>
          <p:spPr>
            <a:xfrm>
              <a:off x="1297354" y="1894704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24BE4D3-E307-4256-872A-5E94C644BAFE}"/>
                </a:ext>
              </a:extLst>
            </p:cNvPr>
            <p:cNvCxnSpPr/>
            <p:nvPr/>
          </p:nvCxnSpPr>
          <p:spPr>
            <a:xfrm>
              <a:off x="1297354" y="2135773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806C240-F991-4B32-9123-5E09C48BC847}"/>
                </a:ext>
              </a:extLst>
            </p:cNvPr>
            <p:cNvCxnSpPr/>
            <p:nvPr/>
          </p:nvCxnSpPr>
          <p:spPr>
            <a:xfrm>
              <a:off x="1297354" y="2376842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DEE76985-F38B-4A1D-BDF6-6496ECD58F10}"/>
                </a:ext>
              </a:extLst>
            </p:cNvPr>
            <p:cNvCxnSpPr/>
            <p:nvPr/>
          </p:nvCxnSpPr>
          <p:spPr>
            <a:xfrm>
              <a:off x="1297354" y="2609599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BA245E8-6C05-40C5-8174-D542F930EF9A}"/>
                </a:ext>
              </a:extLst>
            </p:cNvPr>
            <p:cNvCxnSpPr/>
            <p:nvPr/>
          </p:nvCxnSpPr>
          <p:spPr>
            <a:xfrm>
              <a:off x="1297354" y="2850668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B01A1B5-4470-4FFF-B6AA-7F2EBD89FE94}"/>
                </a:ext>
              </a:extLst>
            </p:cNvPr>
            <p:cNvCxnSpPr/>
            <p:nvPr/>
          </p:nvCxnSpPr>
          <p:spPr>
            <a:xfrm>
              <a:off x="1297354" y="3091738"/>
              <a:ext cx="6870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E058540-2EE5-46F6-9C9B-F49AA14A50EC}"/>
                </a:ext>
              </a:extLst>
            </p:cNvPr>
            <p:cNvCxnSpPr/>
            <p:nvPr/>
          </p:nvCxnSpPr>
          <p:spPr>
            <a:xfrm>
              <a:off x="1297354" y="3332807"/>
              <a:ext cx="6870988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88BFB24-6980-41AC-8157-E02A5A2BD88D}"/>
                </a:ext>
              </a:extLst>
            </p:cNvPr>
            <p:cNvSpPr txBox="1"/>
            <p:nvPr/>
          </p:nvSpPr>
          <p:spPr>
            <a:xfrm>
              <a:off x="8146517" y="3402624"/>
              <a:ext cx="21563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Czas przebywania w suszarce </a:t>
              </a:r>
              <a:r>
                <a:rPr lang="de-DE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[min]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379F6142-421E-4084-8316-560E14106CEC}"/>
                </a:ext>
              </a:extLst>
            </p:cNvPr>
            <p:cNvSpPr txBox="1"/>
            <p:nvPr/>
          </p:nvSpPr>
          <p:spPr>
            <a:xfrm rot="16200000">
              <a:off x="54105" y="2117930"/>
              <a:ext cx="11496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Temperatur</a:t>
              </a:r>
              <a:r>
                <a:rPr lang="pl-PL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 </a:t>
              </a:r>
              <a:r>
                <a:rPr lang="de-DE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[°C]</a:t>
              </a:r>
            </a:p>
          </p:txBody>
        </p: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0FD03BF9-6863-40EF-8131-29C9C582B654}"/>
                </a:ext>
              </a:extLst>
            </p:cNvPr>
            <p:cNvCxnSpPr>
              <a:cxnSpLocks/>
            </p:cNvCxnSpPr>
            <p:nvPr/>
          </p:nvCxnSpPr>
          <p:spPr>
            <a:xfrm>
              <a:off x="8629788" y="2246402"/>
              <a:ext cx="151693" cy="0"/>
            </a:xfrm>
            <a:prstGeom prst="line">
              <a:avLst/>
            </a:prstGeom>
            <a:ln w="28575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2F4CBF25-492F-47AF-9B04-F1DFFE32FE9B}"/>
                </a:ext>
              </a:extLst>
            </p:cNvPr>
            <p:cNvSpPr txBox="1"/>
            <p:nvPr/>
          </p:nvSpPr>
          <p:spPr>
            <a:xfrm>
              <a:off x="8778793" y="2130986"/>
              <a:ext cx="16321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IRD &amp; </a:t>
              </a:r>
              <a:r>
                <a:rPr lang="pl-PL" sz="9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Suszarka molekularna</a:t>
              </a:r>
              <a:endParaRPr lang="de-DE" sz="900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56D70C0-D1FB-4375-B734-0A74A09BFB14}"/>
                </a:ext>
              </a:extLst>
            </p:cNvPr>
            <p:cNvCxnSpPr>
              <a:cxnSpLocks/>
            </p:cNvCxnSpPr>
            <p:nvPr/>
          </p:nvCxnSpPr>
          <p:spPr>
            <a:xfrm>
              <a:off x="8629788" y="2495784"/>
              <a:ext cx="151693" cy="0"/>
            </a:xfrm>
            <a:prstGeom prst="line">
              <a:avLst/>
            </a:prstGeom>
            <a:ln w="28575" cap="rnd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9E34351-0E1C-406A-B454-6A11545D51D4}"/>
                </a:ext>
              </a:extLst>
            </p:cNvPr>
            <p:cNvSpPr txBox="1"/>
            <p:nvPr/>
          </p:nvSpPr>
          <p:spPr>
            <a:xfrm>
              <a:off x="8778793" y="2380368"/>
              <a:ext cx="2100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Krystalizator</a:t>
              </a:r>
              <a:r>
                <a:rPr lang="de-DE" sz="9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 &amp; </a:t>
              </a:r>
              <a:r>
                <a:rPr lang="pl-PL" sz="9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suszarka molekularna</a:t>
              </a:r>
              <a:r>
                <a:rPr lang="de-DE" sz="9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 </a:t>
              </a:r>
            </a:p>
          </p:txBody>
        </p:sp>
      </p:grp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AE422F10-3C88-4539-BD3F-5CB5801B989F}"/>
              </a:ext>
            </a:extLst>
          </p:cNvPr>
          <p:cNvSpPr/>
          <p:nvPr/>
        </p:nvSpPr>
        <p:spPr>
          <a:xfrm>
            <a:off x="1557040" y="2086823"/>
            <a:ext cx="2759075" cy="1241425"/>
          </a:xfrm>
          <a:custGeom>
            <a:avLst/>
            <a:gdLst>
              <a:gd name="connsiteX0" fmla="*/ 0 w 6470650"/>
              <a:gd name="connsiteY0" fmla="*/ 1841500 h 1847850"/>
              <a:gd name="connsiteX1" fmla="*/ 241300 w 6470650"/>
              <a:gd name="connsiteY1" fmla="*/ 1809750 h 1847850"/>
              <a:gd name="connsiteX2" fmla="*/ 641350 w 6470650"/>
              <a:gd name="connsiteY2" fmla="*/ 1625600 h 1847850"/>
              <a:gd name="connsiteX3" fmla="*/ 1473200 w 6470650"/>
              <a:gd name="connsiteY3" fmla="*/ 1327150 h 1847850"/>
              <a:gd name="connsiteX4" fmla="*/ 1905000 w 6470650"/>
              <a:gd name="connsiteY4" fmla="*/ 1028700 h 1847850"/>
              <a:gd name="connsiteX5" fmla="*/ 2311400 w 6470650"/>
              <a:gd name="connsiteY5" fmla="*/ 1022350 h 1847850"/>
              <a:gd name="connsiteX6" fmla="*/ 2730500 w 6470650"/>
              <a:gd name="connsiteY6" fmla="*/ 615950 h 1847850"/>
              <a:gd name="connsiteX7" fmla="*/ 3155950 w 6470650"/>
              <a:gd name="connsiteY7" fmla="*/ 476250 h 1847850"/>
              <a:gd name="connsiteX8" fmla="*/ 4387850 w 6470650"/>
              <a:gd name="connsiteY8" fmla="*/ 311150 h 1847850"/>
              <a:gd name="connsiteX9" fmla="*/ 4806950 w 6470650"/>
              <a:gd name="connsiteY9" fmla="*/ 127000 h 1847850"/>
              <a:gd name="connsiteX10" fmla="*/ 5645150 w 6470650"/>
              <a:gd name="connsiteY10" fmla="*/ 6350 h 1847850"/>
              <a:gd name="connsiteX11" fmla="*/ 6470650 w 6470650"/>
              <a:gd name="connsiteY11" fmla="*/ 0 h 1847850"/>
              <a:gd name="connsiteX12" fmla="*/ 6464300 w 6470650"/>
              <a:gd name="connsiteY12" fmla="*/ 1847850 h 1847850"/>
              <a:gd name="connsiteX13" fmla="*/ 0 w 6470650"/>
              <a:gd name="connsiteY13" fmla="*/ 1841500 h 1847850"/>
              <a:gd name="connsiteX0" fmla="*/ 0 w 6540500"/>
              <a:gd name="connsiteY0" fmla="*/ 1847850 h 1847850"/>
              <a:gd name="connsiteX1" fmla="*/ 311150 w 6540500"/>
              <a:gd name="connsiteY1" fmla="*/ 1809750 h 1847850"/>
              <a:gd name="connsiteX2" fmla="*/ 711200 w 6540500"/>
              <a:gd name="connsiteY2" fmla="*/ 1625600 h 1847850"/>
              <a:gd name="connsiteX3" fmla="*/ 1543050 w 6540500"/>
              <a:gd name="connsiteY3" fmla="*/ 132715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25600 h 1847850"/>
              <a:gd name="connsiteX3" fmla="*/ 1543050 w 6540500"/>
              <a:gd name="connsiteY3" fmla="*/ 132715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43050 w 6540500"/>
              <a:gd name="connsiteY3" fmla="*/ 132715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1300 w 6540500"/>
              <a:gd name="connsiteY3" fmla="*/ 133350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759325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759325 w 6540500"/>
              <a:gd name="connsiteY9" fmla="*/ 127000 h 1847850"/>
              <a:gd name="connsiteX10" fmla="*/ 5556250 w 6540500"/>
              <a:gd name="connsiteY10" fmla="*/ 9525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759325 w 6540500"/>
              <a:gd name="connsiteY9" fmla="*/ 127000 h 1847850"/>
              <a:gd name="connsiteX10" fmla="*/ 5556250 w 6540500"/>
              <a:gd name="connsiteY10" fmla="*/ 9525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34170"/>
              <a:gd name="connsiteY0" fmla="*/ 1844675 h 1844675"/>
              <a:gd name="connsiteX1" fmla="*/ 285750 w 6534170"/>
              <a:gd name="connsiteY1" fmla="*/ 1800225 h 1844675"/>
              <a:gd name="connsiteX2" fmla="*/ 711200 w 6534170"/>
              <a:gd name="connsiteY2" fmla="*/ 1606550 h 1844675"/>
              <a:gd name="connsiteX3" fmla="*/ 1514475 w 6534170"/>
              <a:gd name="connsiteY3" fmla="*/ 1314450 h 1844675"/>
              <a:gd name="connsiteX4" fmla="*/ 1924050 w 6534170"/>
              <a:gd name="connsiteY4" fmla="*/ 1012825 h 1844675"/>
              <a:gd name="connsiteX5" fmla="*/ 2324100 w 6534170"/>
              <a:gd name="connsiteY5" fmla="*/ 1016000 h 1844675"/>
              <a:gd name="connsiteX6" fmla="*/ 2740025 w 6534170"/>
              <a:gd name="connsiteY6" fmla="*/ 590550 h 1844675"/>
              <a:gd name="connsiteX7" fmla="*/ 3136900 w 6534170"/>
              <a:gd name="connsiteY7" fmla="*/ 469900 h 1844675"/>
              <a:gd name="connsiteX8" fmla="*/ 4349750 w 6534170"/>
              <a:gd name="connsiteY8" fmla="*/ 301625 h 1844675"/>
              <a:gd name="connsiteX9" fmla="*/ 4759325 w 6534170"/>
              <a:gd name="connsiteY9" fmla="*/ 123825 h 1844675"/>
              <a:gd name="connsiteX10" fmla="*/ 5556250 w 6534170"/>
              <a:gd name="connsiteY10" fmla="*/ 6350 h 1844675"/>
              <a:gd name="connsiteX11" fmla="*/ 6372225 w 6534170"/>
              <a:gd name="connsiteY11" fmla="*/ 0 h 1844675"/>
              <a:gd name="connsiteX12" fmla="*/ 6534150 w 6534170"/>
              <a:gd name="connsiteY12" fmla="*/ 1844675 h 1844675"/>
              <a:gd name="connsiteX13" fmla="*/ 0 w 6534170"/>
              <a:gd name="connsiteY13" fmla="*/ 1844675 h 1844675"/>
              <a:gd name="connsiteX0" fmla="*/ 0 w 6372225"/>
              <a:gd name="connsiteY0" fmla="*/ 1844675 h 1844675"/>
              <a:gd name="connsiteX1" fmla="*/ 285750 w 6372225"/>
              <a:gd name="connsiteY1" fmla="*/ 1800225 h 1844675"/>
              <a:gd name="connsiteX2" fmla="*/ 711200 w 6372225"/>
              <a:gd name="connsiteY2" fmla="*/ 1606550 h 1844675"/>
              <a:gd name="connsiteX3" fmla="*/ 1514475 w 6372225"/>
              <a:gd name="connsiteY3" fmla="*/ 1314450 h 1844675"/>
              <a:gd name="connsiteX4" fmla="*/ 1924050 w 6372225"/>
              <a:gd name="connsiteY4" fmla="*/ 1012825 h 1844675"/>
              <a:gd name="connsiteX5" fmla="*/ 2324100 w 6372225"/>
              <a:gd name="connsiteY5" fmla="*/ 1016000 h 1844675"/>
              <a:gd name="connsiteX6" fmla="*/ 2740025 w 6372225"/>
              <a:gd name="connsiteY6" fmla="*/ 590550 h 1844675"/>
              <a:gd name="connsiteX7" fmla="*/ 3136900 w 6372225"/>
              <a:gd name="connsiteY7" fmla="*/ 469900 h 1844675"/>
              <a:gd name="connsiteX8" fmla="*/ 4349750 w 6372225"/>
              <a:gd name="connsiteY8" fmla="*/ 301625 h 1844675"/>
              <a:gd name="connsiteX9" fmla="*/ 4759325 w 6372225"/>
              <a:gd name="connsiteY9" fmla="*/ 123825 h 1844675"/>
              <a:gd name="connsiteX10" fmla="*/ 5556250 w 6372225"/>
              <a:gd name="connsiteY10" fmla="*/ 6350 h 1844675"/>
              <a:gd name="connsiteX11" fmla="*/ 6372225 w 6372225"/>
              <a:gd name="connsiteY11" fmla="*/ 0 h 1844675"/>
              <a:gd name="connsiteX12" fmla="*/ 6369050 w 6372225"/>
              <a:gd name="connsiteY12" fmla="*/ 1831975 h 1844675"/>
              <a:gd name="connsiteX13" fmla="*/ 0 w 6372225"/>
              <a:gd name="connsiteY13" fmla="*/ 1844675 h 1844675"/>
              <a:gd name="connsiteX0" fmla="*/ 0 w 6384925"/>
              <a:gd name="connsiteY0" fmla="*/ 1831975 h 1831975"/>
              <a:gd name="connsiteX1" fmla="*/ 298450 w 6384925"/>
              <a:gd name="connsiteY1" fmla="*/ 1800225 h 1831975"/>
              <a:gd name="connsiteX2" fmla="*/ 723900 w 6384925"/>
              <a:gd name="connsiteY2" fmla="*/ 1606550 h 1831975"/>
              <a:gd name="connsiteX3" fmla="*/ 1527175 w 6384925"/>
              <a:gd name="connsiteY3" fmla="*/ 1314450 h 1831975"/>
              <a:gd name="connsiteX4" fmla="*/ 1936750 w 6384925"/>
              <a:gd name="connsiteY4" fmla="*/ 1012825 h 1831975"/>
              <a:gd name="connsiteX5" fmla="*/ 2336800 w 6384925"/>
              <a:gd name="connsiteY5" fmla="*/ 1016000 h 1831975"/>
              <a:gd name="connsiteX6" fmla="*/ 2752725 w 6384925"/>
              <a:gd name="connsiteY6" fmla="*/ 590550 h 1831975"/>
              <a:gd name="connsiteX7" fmla="*/ 3149600 w 6384925"/>
              <a:gd name="connsiteY7" fmla="*/ 469900 h 1831975"/>
              <a:gd name="connsiteX8" fmla="*/ 4362450 w 6384925"/>
              <a:gd name="connsiteY8" fmla="*/ 301625 h 1831975"/>
              <a:gd name="connsiteX9" fmla="*/ 4772025 w 6384925"/>
              <a:gd name="connsiteY9" fmla="*/ 123825 h 1831975"/>
              <a:gd name="connsiteX10" fmla="*/ 5568950 w 6384925"/>
              <a:gd name="connsiteY10" fmla="*/ 6350 h 1831975"/>
              <a:gd name="connsiteX11" fmla="*/ 6384925 w 6384925"/>
              <a:gd name="connsiteY11" fmla="*/ 0 h 1831975"/>
              <a:gd name="connsiteX12" fmla="*/ 6381750 w 6384925"/>
              <a:gd name="connsiteY12" fmla="*/ 1831975 h 1831975"/>
              <a:gd name="connsiteX13" fmla="*/ 0 w 6384925"/>
              <a:gd name="connsiteY13" fmla="*/ 1831975 h 1831975"/>
              <a:gd name="connsiteX0" fmla="*/ 0 w 6384925"/>
              <a:gd name="connsiteY0" fmla="*/ 1831975 h 1831975"/>
              <a:gd name="connsiteX1" fmla="*/ 298450 w 6384925"/>
              <a:gd name="connsiteY1" fmla="*/ 1800225 h 1831975"/>
              <a:gd name="connsiteX2" fmla="*/ 723900 w 6384925"/>
              <a:gd name="connsiteY2" fmla="*/ 1606550 h 1831975"/>
              <a:gd name="connsiteX3" fmla="*/ 1527175 w 6384925"/>
              <a:gd name="connsiteY3" fmla="*/ 1314450 h 1831975"/>
              <a:gd name="connsiteX4" fmla="*/ 1936750 w 6384925"/>
              <a:gd name="connsiteY4" fmla="*/ 1012825 h 1831975"/>
              <a:gd name="connsiteX5" fmla="*/ 2336800 w 6384925"/>
              <a:gd name="connsiteY5" fmla="*/ 1016000 h 1831975"/>
              <a:gd name="connsiteX6" fmla="*/ 2752725 w 6384925"/>
              <a:gd name="connsiteY6" fmla="*/ 590550 h 1831975"/>
              <a:gd name="connsiteX7" fmla="*/ 3149600 w 6384925"/>
              <a:gd name="connsiteY7" fmla="*/ 469900 h 1831975"/>
              <a:gd name="connsiteX8" fmla="*/ 4362450 w 6384925"/>
              <a:gd name="connsiteY8" fmla="*/ 301625 h 1831975"/>
              <a:gd name="connsiteX9" fmla="*/ 4772025 w 6384925"/>
              <a:gd name="connsiteY9" fmla="*/ 123825 h 1831975"/>
              <a:gd name="connsiteX10" fmla="*/ 5568950 w 6384925"/>
              <a:gd name="connsiteY10" fmla="*/ 6350 h 1831975"/>
              <a:gd name="connsiteX11" fmla="*/ 6384925 w 6384925"/>
              <a:gd name="connsiteY11" fmla="*/ 0 h 1831975"/>
              <a:gd name="connsiteX12" fmla="*/ 6381750 w 6384925"/>
              <a:gd name="connsiteY12" fmla="*/ 1831975 h 1831975"/>
              <a:gd name="connsiteX13" fmla="*/ 0 w 6384925"/>
              <a:gd name="connsiteY13" fmla="*/ 1831975 h 1831975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76275 w 6337300"/>
              <a:gd name="connsiteY2" fmla="*/ 1606550 h 1834356"/>
              <a:gd name="connsiteX3" fmla="*/ 1479550 w 6337300"/>
              <a:gd name="connsiteY3" fmla="*/ 131445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76275 w 6337300"/>
              <a:gd name="connsiteY2" fmla="*/ 1606550 h 1834356"/>
              <a:gd name="connsiteX3" fmla="*/ 1479550 w 6337300"/>
              <a:gd name="connsiteY3" fmla="*/ 131445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85800 w 6337300"/>
              <a:gd name="connsiteY2" fmla="*/ 1612900 h 1834356"/>
              <a:gd name="connsiteX3" fmla="*/ 1479550 w 6337300"/>
              <a:gd name="connsiteY3" fmla="*/ 131445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85800 w 6337300"/>
              <a:gd name="connsiteY2" fmla="*/ 1612900 h 1834356"/>
              <a:gd name="connsiteX3" fmla="*/ 1479550 w 6337300"/>
              <a:gd name="connsiteY3" fmla="*/ 132080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85800 w 6337300"/>
              <a:gd name="connsiteY2" fmla="*/ 1612900 h 1834356"/>
              <a:gd name="connsiteX3" fmla="*/ 1479550 w 6337300"/>
              <a:gd name="connsiteY3" fmla="*/ 132080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685800 w 6337300"/>
              <a:gd name="connsiteY2" fmla="*/ 1612900 h 1834356"/>
              <a:gd name="connsiteX3" fmla="*/ 1479550 w 6337300"/>
              <a:gd name="connsiteY3" fmla="*/ 132080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479550 w 6337300"/>
              <a:gd name="connsiteY2" fmla="*/ 1320800 h 1834356"/>
              <a:gd name="connsiteX3" fmla="*/ 1889125 w 6337300"/>
              <a:gd name="connsiteY3" fmla="*/ 1012825 h 1834356"/>
              <a:gd name="connsiteX4" fmla="*/ 2289175 w 6337300"/>
              <a:gd name="connsiteY4" fmla="*/ 1016000 h 1834356"/>
              <a:gd name="connsiteX5" fmla="*/ 2705100 w 6337300"/>
              <a:gd name="connsiteY5" fmla="*/ 590550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5521325 w 6337300"/>
              <a:gd name="connsiteY9" fmla="*/ 6350 h 1834356"/>
              <a:gd name="connsiteX10" fmla="*/ 6337300 w 6337300"/>
              <a:gd name="connsiteY10" fmla="*/ 0 h 1834356"/>
              <a:gd name="connsiteX11" fmla="*/ 6334125 w 6337300"/>
              <a:gd name="connsiteY11" fmla="*/ 1831975 h 1834356"/>
              <a:gd name="connsiteX12" fmla="*/ 0 w 6337300"/>
              <a:gd name="connsiteY12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889125 w 6337300"/>
              <a:gd name="connsiteY3" fmla="*/ 1012825 h 1834356"/>
              <a:gd name="connsiteX4" fmla="*/ 2289175 w 6337300"/>
              <a:gd name="connsiteY4" fmla="*/ 1016000 h 1834356"/>
              <a:gd name="connsiteX5" fmla="*/ 2705100 w 6337300"/>
              <a:gd name="connsiteY5" fmla="*/ 590550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5521325 w 6337300"/>
              <a:gd name="connsiteY9" fmla="*/ 6350 h 1834356"/>
              <a:gd name="connsiteX10" fmla="*/ 6337300 w 6337300"/>
              <a:gd name="connsiteY10" fmla="*/ 0 h 1834356"/>
              <a:gd name="connsiteX11" fmla="*/ 6334125 w 6337300"/>
              <a:gd name="connsiteY11" fmla="*/ 1831975 h 1834356"/>
              <a:gd name="connsiteX12" fmla="*/ 0 w 6337300"/>
              <a:gd name="connsiteY12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39131 w 6337300"/>
              <a:gd name="connsiteY3" fmla="*/ 1017588 h 1834356"/>
              <a:gd name="connsiteX4" fmla="*/ 2289175 w 6337300"/>
              <a:gd name="connsiteY4" fmla="*/ 1016000 h 1834356"/>
              <a:gd name="connsiteX5" fmla="*/ 2705100 w 6337300"/>
              <a:gd name="connsiteY5" fmla="*/ 590550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5521325 w 6337300"/>
              <a:gd name="connsiteY9" fmla="*/ 6350 h 1834356"/>
              <a:gd name="connsiteX10" fmla="*/ 6337300 w 6337300"/>
              <a:gd name="connsiteY10" fmla="*/ 0 h 1834356"/>
              <a:gd name="connsiteX11" fmla="*/ 6334125 w 6337300"/>
              <a:gd name="connsiteY11" fmla="*/ 1831975 h 1834356"/>
              <a:gd name="connsiteX12" fmla="*/ 0 w 6337300"/>
              <a:gd name="connsiteY12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289175 w 6337300"/>
              <a:gd name="connsiteY4" fmla="*/ 1016000 h 1834356"/>
              <a:gd name="connsiteX5" fmla="*/ 2705100 w 6337300"/>
              <a:gd name="connsiteY5" fmla="*/ 590550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5521325 w 6337300"/>
              <a:gd name="connsiteY9" fmla="*/ 6350 h 1834356"/>
              <a:gd name="connsiteX10" fmla="*/ 6337300 w 6337300"/>
              <a:gd name="connsiteY10" fmla="*/ 0 h 1834356"/>
              <a:gd name="connsiteX11" fmla="*/ 6334125 w 6337300"/>
              <a:gd name="connsiteY11" fmla="*/ 1831975 h 1834356"/>
              <a:gd name="connsiteX12" fmla="*/ 0 w 6337300"/>
              <a:gd name="connsiteY12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05100 w 6337300"/>
              <a:gd name="connsiteY5" fmla="*/ 590550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5521325 w 6337300"/>
              <a:gd name="connsiteY9" fmla="*/ 6350 h 1834356"/>
              <a:gd name="connsiteX10" fmla="*/ 6337300 w 6337300"/>
              <a:gd name="connsiteY10" fmla="*/ 0 h 1834356"/>
              <a:gd name="connsiteX11" fmla="*/ 6334125 w 6337300"/>
              <a:gd name="connsiteY11" fmla="*/ 1831975 h 1834356"/>
              <a:gd name="connsiteX12" fmla="*/ 0 w 6337300"/>
              <a:gd name="connsiteY12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55106 w 6337300"/>
              <a:gd name="connsiteY5" fmla="*/ 592931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5521325 w 6337300"/>
              <a:gd name="connsiteY9" fmla="*/ 6350 h 1834356"/>
              <a:gd name="connsiteX10" fmla="*/ 6337300 w 6337300"/>
              <a:gd name="connsiteY10" fmla="*/ 0 h 1834356"/>
              <a:gd name="connsiteX11" fmla="*/ 6334125 w 6337300"/>
              <a:gd name="connsiteY11" fmla="*/ 1831975 h 1834356"/>
              <a:gd name="connsiteX12" fmla="*/ 0 w 6337300"/>
              <a:gd name="connsiteY12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55106 w 6337300"/>
              <a:gd name="connsiteY5" fmla="*/ 592931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4724400 w 6337300"/>
              <a:gd name="connsiteY8" fmla="*/ 123825 h 1834356"/>
              <a:gd name="connsiteX9" fmla="*/ 6337300 w 6337300"/>
              <a:gd name="connsiteY9" fmla="*/ 0 h 1834356"/>
              <a:gd name="connsiteX10" fmla="*/ 6334125 w 6337300"/>
              <a:gd name="connsiteY10" fmla="*/ 1831975 h 1834356"/>
              <a:gd name="connsiteX11" fmla="*/ 0 w 6337300"/>
              <a:gd name="connsiteY11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55106 w 6337300"/>
              <a:gd name="connsiteY5" fmla="*/ 592931 h 1834356"/>
              <a:gd name="connsiteX6" fmla="*/ 3101975 w 6337300"/>
              <a:gd name="connsiteY6" fmla="*/ 469900 h 1834356"/>
              <a:gd name="connsiteX7" fmla="*/ 4314825 w 6337300"/>
              <a:gd name="connsiteY7" fmla="*/ 301625 h 1834356"/>
              <a:gd name="connsiteX8" fmla="*/ 6337300 w 6337300"/>
              <a:gd name="connsiteY8" fmla="*/ 0 h 1834356"/>
              <a:gd name="connsiteX9" fmla="*/ 6334125 w 6337300"/>
              <a:gd name="connsiteY9" fmla="*/ 1831975 h 1834356"/>
              <a:gd name="connsiteX10" fmla="*/ 0 w 6337300"/>
              <a:gd name="connsiteY10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55106 w 6337300"/>
              <a:gd name="connsiteY5" fmla="*/ 592931 h 1834356"/>
              <a:gd name="connsiteX6" fmla="*/ 3101975 w 6337300"/>
              <a:gd name="connsiteY6" fmla="*/ 469900 h 1834356"/>
              <a:gd name="connsiteX7" fmla="*/ 6337300 w 6337300"/>
              <a:gd name="connsiteY7" fmla="*/ 0 h 1834356"/>
              <a:gd name="connsiteX8" fmla="*/ 6334125 w 6337300"/>
              <a:gd name="connsiteY8" fmla="*/ 1831975 h 1834356"/>
              <a:gd name="connsiteX9" fmla="*/ 0 w 6337300"/>
              <a:gd name="connsiteY9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55106 w 6337300"/>
              <a:gd name="connsiteY5" fmla="*/ 592931 h 1834356"/>
              <a:gd name="connsiteX6" fmla="*/ 6337300 w 6337300"/>
              <a:gd name="connsiteY6" fmla="*/ 0 h 1834356"/>
              <a:gd name="connsiteX7" fmla="*/ 6334125 w 6337300"/>
              <a:gd name="connsiteY7" fmla="*/ 1831975 h 1834356"/>
              <a:gd name="connsiteX8" fmla="*/ 0 w 6337300"/>
              <a:gd name="connsiteY8" fmla="*/ 1834356 h 1834356"/>
              <a:gd name="connsiteX0" fmla="*/ 0 w 6337300"/>
              <a:gd name="connsiteY0" fmla="*/ 1834356 h 1834356"/>
              <a:gd name="connsiteX1" fmla="*/ 310356 w 6337300"/>
              <a:gd name="connsiteY1" fmla="*/ 1790700 h 1834356"/>
              <a:gd name="connsiteX2" fmla="*/ 1539081 w 6337300"/>
              <a:gd name="connsiteY2" fmla="*/ 1318419 h 1834356"/>
              <a:gd name="connsiteX3" fmla="*/ 1948656 w 6337300"/>
              <a:gd name="connsiteY3" fmla="*/ 1017588 h 1834356"/>
              <a:gd name="connsiteX4" fmla="*/ 2348706 w 6337300"/>
              <a:gd name="connsiteY4" fmla="*/ 1016000 h 1834356"/>
              <a:gd name="connsiteX5" fmla="*/ 2755106 w 6337300"/>
              <a:gd name="connsiteY5" fmla="*/ 592931 h 1834356"/>
              <a:gd name="connsiteX6" fmla="*/ 6337300 w 6337300"/>
              <a:gd name="connsiteY6" fmla="*/ 0 h 1834356"/>
              <a:gd name="connsiteX7" fmla="*/ 2759075 w 6337300"/>
              <a:gd name="connsiteY7" fmla="*/ 1831975 h 1834356"/>
              <a:gd name="connsiteX8" fmla="*/ 0 w 6337300"/>
              <a:gd name="connsiteY8" fmla="*/ 1834356 h 1834356"/>
              <a:gd name="connsiteX0" fmla="*/ 0 w 2759075"/>
              <a:gd name="connsiteY0" fmla="*/ 1241425 h 1241425"/>
              <a:gd name="connsiteX1" fmla="*/ 310356 w 2759075"/>
              <a:gd name="connsiteY1" fmla="*/ 1197769 h 1241425"/>
              <a:gd name="connsiteX2" fmla="*/ 1539081 w 2759075"/>
              <a:gd name="connsiteY2" fmla="*/ 725488 h 1241425"/>
              <a:gd name="connsiteX3" fmla="*/ 1948656 w 2759075"/>
              <a:gd name="connsiteY3" fmla="*/ 424657 h 1241425"/>
              <a:gd name="connsiteX4" fmla="*/ 2348706 w 2759075"/>
              <a:gd name="connsiteY4" fmla="*/ 423069 h 1241425"/>
              <a:gd name="connsiteX5" fmla="*/ 2755106 w 2759075"/>
              <a:gd name="connsiteY5" fmla="*/ 0 h 1241425"/>
              <a:gd name="connsiteX6" fmla="*/ 2759075 w 2759075"/>
              <a:gd name="connsiteY6" fmla="*/ 1239044 h 1241425"/>
              <a:gd name="connsiteX7" fmla="*/ 0 w 2759075"/>
              <a:gd name="connsiteY7" fmla="*/ 1241425 h 1241425"/>
              <a:gd name="connsiteX0" fmla="*/ 0 w 2759075"/>
              <a:gd name="connsiteY0" fmla="*/ 1241425 h 1241425"/>
              <a:gd name="connsiteX1" fmla="*/ 310356 w 2759075"/>
              <a:gd name="connsiteY1" fmla="*/ 1197769 h 1241425"/>
              <a:gd name="connsiteX2" fmla="*/ 1539081 w 2759075"/>
              <a:gd name="connsiteY2" fmla="*/ 725488 h 1241425"/>
              <a:gd name="connsiteX3" fmla="*/ 1948656 w 2759075"/>
              <a:gd name="connsiteY3" fmla="*/ 424657 h 1241425"/>
              <a:gd name="connsiteX4" fmla="*/ 2755106 w 2759075"/>
              <a:gd name="connsiteY4" fmla="*/ 0 h 1241425"/>
              <a:gd name="connsiteX5" fmla="*/ 2759075 w 2759075"/>
              <a:gd name="connsiteY5" fmla="*/ 1239044 h 1241425"/>
              <a:gd name="connsiteX6" fmla="*/ 0 w 2759075"/>
              <a:gd name="connsiteY6" fmla="*/ 1241425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9075" h="1241425">
                <a:moveTo>
                  <a:pt x="0" y="1241425"/>
                </a:moveTo>
                <a:cubicBezTo>
                  <a:pt x="121708" y="1227667"/>
                  <a:pt x="210873" y="1208352"/>
                  <a:pt x="310356" y="1197769"/>
                </a:cubicBezTo>
                <a:lnTo>
                  <a:pt x="1539081" y="725488"/>
                </a:lnTo>
                <a:lnTo>
                  <a:pt x="1948656" y="424657"/>
                </a:lnTo>
                <a:lnTo>
                  <a:pt x="2755106" y="0"/>
                </a:lnTo>
                <a:lnTo>
                  <a:pt x="2759075" y="1239044"/>
                </a:lnTo>
                <a:lnTo>
                  <a:pt x="0" y="1241425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80000"/>
                </a:schemeClr>
              </a:gs>
              <a:gs pos="18919">
                <a:schemeClr val="accent2">
                  <a:lumMod val="40000"/>
                  <a:lumOff val="60000"/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C37C92CF-B5F1-4BE9-B399-7E93BA49DE29}"/>
              </a:ext>
            </a:extLst>
          </p:cNvPr>
          <p:cNvSpPr/>
          <p:nvPr/>
        </p:nvSpPr>
        <p:spPr>
          <a:xfrm>
            <a:off x="4318000" y="1488230"/>
            <a:ext cx="3613270" cy="1844675"/>
          </a:xfrm>
          <a:custGeom>
            <a:avLst/>
            <a:gdLst>
              <a:gd name="connsiteX0" fmla="*/ 0 w 6470650"/>
              <a:gd name="connsiteY0" fmla="*/ 1841500 h 1847850"/>
              <a:gd name="connsiteX1" fmla="*/ 241300 w 6470650"/>
              <a:gd name="connsiteY1" fmla="*/ 1809750 h 1847850"/>
              <a:gd name="connsiteX2" fmla="*/ 641350 w 6470650"/>
              <a:gd name="connsiteY2" fmla="*/ 1625600 h 1847850"/>
              <a:gd name="connsiteX3" fmla="*/ 1473200 w 6470650"/>
              <a:gd name="connsiteY3" fmla="*/ 1327150 h 1847850"/>
              <a:gd name="connsiteX4" fmla="*/ 1905000 w 6470650"/>
              <a:gd name="connsiteY4" fmla="*/ 1028700 h 1847850"/>
              <a:gd name="connsiteX5" fmla="*/ 2311400 w 6470650"/>
              <a:gd name="connsiteY5" fmla="*/ 1022350 h 1847850"/>
              <a:gd name="connsiteX6" fmla="*/ 2730500 w 6470650"/>
              <a:gd name="connsiteY6" fmla="*/ 615950 h 1847850"/>
              <a:gd name="connsiteX7" fmla="*/ 3155950 w 6470650"/>
              <a:gd name="connsiteY7" fmla="*/ 476250 h 1847850"/>
              <a:gd name="connsiteX8" fmla="*/ 4387850 w 6470650"/>
              <a:gd name="connsiteY8" fmla="*/ 311150 h 1847850"/>
              <a:gd name="connsiteX9" fmla="*/ 4806950 w 6470650"/>
              <a:gd name="connsiteY9" fmla="*/ 127000 h 1847850"/>
              <a:gd name="connsiteX10" fmla="*/ 5645150 w 6470650"/>
              <a:gd name="connsiteY10" fmla="*/ 6350 h 1847850"/>
              <a:gd name="connsiteX11" fmla="*/ 6470650 w 6470650"/>
              <a:gd name="connsiteY11" fmla="*/ 0 h 1847850"/>
              <a:gd name="connsiteX12" fmla="*/ 6464300 w 6470650"/>
              <a:gd name="connsiteY12" fmla="*/ 1847850 h 1847850"/>
              <a:gd name="connsiteX13" fmla="*/ 0 w 6470650"/>
              <a:gd name="connsiteY13" fmla="*/ 1841500 h 1847850"/>
              <a:gd name="connsiteX0" fmla="*/ 0 w 6540500"/>
              <a:gd name="connsiteY0" fmla="*/ 1847850 h 1847850"/>
              <a:gd name="connsiteX1" fmla="*/ 311150 w 6540500"/>
              <a:gd name="connsiteY1" fmla="*/ 1809750 h 1847850"/>
              <a:gd name="connsiteX2" fmla="*/ 711200 w 6540500"/>
              <a:gd name="connsiteY2" fmla="*/ 1625600 h 1847850"/>
              <a:gd name="connsiteX3" fmla="*/ 1543050 w 6540500"/>
              <a:gd name="connsiteY3" fmla="*/ 132715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25600 h 1847850"/>
              <a:gd name="connsiteX3" fmla="*/ 1543050 w 6540500"/>
              <a:gd name="connsiteY3" fmla="*/ 132715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43050 w 6540500"/>
              <a:gd name="connsiteY3" fmla="*/ 132715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1300 w 6540500"/>
              <a:gd name="connsiteY3" fmla="*/ 1333500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74850 w 6540500"/>
              <a:gd name="connsiteY4" fmla="*/ 10287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81250 w 6540500"/>
              <a:gd name="connsiteY5" fmla="*/ 1022350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800350 w 6540500"/>
              <a:gd name="connsiteY6" fmla="*/ 615950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225800 w 6540500"/>
              <a:gd name="connsiteY7" fmla="*/ 476250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457700 w 6540500"/>
              <a:gd name="connsiteY8" fmla="*/ 31115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876800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759325 w 6540500"/>
              <a:gd name="connsiteY9" fmla="*/ 127000 h 1847850"/>
              <a:gd name="connsiteX10" fmla="*/ 5715000 w 6540500"/>
              <a:gd name="connsiteY10" fmla="*/ 6350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759325 w 6540500"/>
              <a:gd name="connsiteY9" fmla="*/ 127000 h 1847850"/>
              <a:gd name="connsiteX10" fmla="*/ 5556250 w 6540500"/>
              <a:gd name="connsiteY10" fmla="*/ 9525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40500"/>
              <a:gd name="connsiteY0" fmla="*/ 1847850 h 1847850"/>
              <a:gd name="connsiteX1" fmla="*/ 285750 w 6540500"/>
              <a:gd name="connsiteY1" fmla="*/ 1803400 h 1847850"/>
              <a:gd name="connsiteX2" fmla="*/ 711200 w 6540500"/>
              <a:gd name="connsiteY2" fmla="*/ 1609725 h 1847850"/>
              <a:gd name="connsiteX3" fmla="*/ 1514475 w 6540500"/>
              <a:gd name="connsiteY3" fmla="*/ 1317625 h 1847850"/>
              <a:gd name="connsiteX4" fmla="*/ 1924050 w 6540500"/>
              <a:gd name="connsiteY4" fmla="*/ 1016000 h 1847850"/>
              <a:gd name="connsiteX5" fmla="*/ 2324100 w 6540500"/>
              <a:gd name="connsiteY5" fmla="*/ 1019175 h 1847850"/>
              <a:gd name="connsiteX6" fmla="*/ 2740025 w 6540500"/>
              <a:gd name="connsiteY6" fmla="*/ 593725 h 1847850"/>
              <a:gd name="connsiteX7" fmla="*/ 3136900 w 6540500"/>
              <a:gd name="connsiteY7" fmla="*/ 473075 h 1847850"/>
              <a:gd name="connsiteX8" fmla="*/ 4349750 w 6540500"/>
              <a:gd name="connsiteY8" fmla="*/ 304800 h 1847850"/>
              <a:gd name="connsiteX9" fmla="*/ 4759325 w 6540500"/>
              <a:gd name="connsiteY9" fmla="*/ 127000 h 1847850"/>
              <a:gd name="connsiteX10" fmla="*/ 5556250 w 6540500"/>
              <a:gd name="connsiteY10" fmla="*/ 9525 h 1847850"/>
              <a:gd name="connsiteX11" fmla="*/ 6540500 w 6540500"/>
              <a:gd name="connsiteY11" fmla="*/ 0 h 1847850"/>
              <a:gd name="connsiteX12" fmla="*/ 6534150 w 6540500"/>
              <a:gd name="connsiteY12" fmla="*/ 1847850 h 1847850"/>
              <a:gd name="connsiteX13" fmla="*/ 0 w 6540500"/>
              <a:gd name="connsiteY13" fmla="*/ 1847850 h 1847850"/>
              <a:gd name="connsiteX0" fmla="*/ 0 w 6534170"/>
              <a:gd name="connsiteY0" fmla="*/ 1844675 h 1844675"/>
              <a:gd name="connsiteX1" fmla="*/ 285750 w 6534170"/>
              <a:gd name="connsiteY1" fmla="*/ 1800225 h 1844675"/>
              <a:gd name="connsiteX2" fmla="*/ 711200 w 6534170"/>
              <a:gd name="connsiteY2" fmla="*/ 1606550 h 1844675"/>
              <a:gd name="connsiteX3" fmla="*/ 1514475 w 6534170"/>
              <a:gd name="connsiteY3" fmla="*/ 1314450 h 1844675"/>
              <a:gd name="connsiteX4" fmla="*/ 1924050 w 6534170"/>
              <a:gd name="connsiteY4" fmla="*/ 1012825 h 1844675"/>
              <a:gd name="connsiteX5" fmla="*/ 2324100 w 6534170"/>
              <a:gd name="connsiteY5" fmla="*/ 1016000 h 1844675"/>
              <a:gd name="connsiteX6" fmla="*/ 2740025 w 6534170"/>
              <a:gd name="connsiteY6" fmla="*/ 590550 h 1844675"/>
              <a:gd name="connsiteX7" fmla="*/ 3136900 w 6534170"/>
              <a:gd name="connsiteY7" fmla="*/ 469900 h 1844675"/>
              <a:gd name="connsiteX8" fmla="*/ 4349750 w 6534170"/>
              <a:gd name="connsiteY8" fmla="*/ 301625 h 1844675"/>
              <a:gd name="connsiteX9" fmla="*/ 4759325 w 6534170"/>
              <a:gd name="connsiteY9" fmla="*/ 123825 h 1844675"/>
              <a:gd name="connsiteX10" fmla="*/ 5556250 w 6534170"/>
              <a:gd name="connsiteY10" fmla="*/ 6350 h 1844675"/>
              <a:gd name="connsiteX11" fmla="*/ 6372225 w 6534170"/>
              <a:gd name="connsiteY11" fmla="*/ 0 h 1844675"/>
              <a:gd name="connsiteX12" fmla="*/ 6534150 w 6534170"/>
              <a:gd name="connsiteY12" fmla="*/ 1844675 h 1844675"/>
              <a:gd name="connsiteX13" fmla="*/ 0 w 6534170"/>
              <a:gd name="connsiteY13" fmla="*/ 1844675 h 1844675"/>
              <a:gd name="connsiteX0" fmla="*/ 0 w 6372225"/>
              <a:gd name="connsiteY0" fmla="*/ 1844675 h 1844675"/>
              <a:gd name="connsiteX1" fmla="*/ 285750 w 6372225"/>
              <a:gd name="connsiteY1" fmla="*/ 1800225 h 1844675"/>
              <a:gd name="connsiteX2" fmla="*/ 711200 w 6372225"/>
              <a:gd name="connsiteY2" fmla="*/ 1606550 h 1844675"/>
              <a:gd name="connsiteX3" fmla="*/ 1514475 w 6372225"/>
              <a:gd name="connsiteY3" fmla="*/ 1314450 h 1844675"/>
              <a:gd name="connsiteX4" fmla="*/ 1924050 w 6372225"/>
              <a:gd name="connsiteY4" fmla="*/ 1012825 h 1844675"/>
              <a:gd name="connsiteX5" fmla="*/ 2324100 w 6372225"/>
              <a:gd name="connsiteY5" fmla="*/ 1016000 h 1844675"/>
              <a:gd name="connsiteX6" fmla="*/ 2740025 w 6372225"/>
              <a:gd name="connsiteY6" fmla="*/ 590550 h 1844675"/>
              <a:gd name="connsiteX7" fmla="*/ 3136900 w 6372225"/>
              <a:gd name="connsiteY7" fmla="*/ 469900 h 1844675"/>
              <a:gd name="connsiteX8" fmla="*/ 4349750 w 6372225"/>
              <a:gd name="connsiteY8" fmla="*/ 301625 h 1844675"/>
              <a:gd name="connsiteX9" fmla="*/ 4759325 w 6372225"/>
              <a:gd name="connsiteY9" fmla="*/ 123825 h 1844675"/>
              <a:gd name="connsiteX10" fmla="*/ 5556250 w 6372225"/>
              <a:gd name="connsiteY10" fmla="*/ 6350 h 1844675"/>
              <a:gd name="connsiteX11" fmla="*/ 6372225 w 6372225"/>
              <a:gd name="connsiteY11" fmla="*/ 0 h 1844675"/>
              <a:gd name="connsiteX12" fmla="*/ 6369050 w 6372225"/>
              <a:gd name="connsiteY12" fmla="*/ 1831975 h 1844675"/>
              <a:gd name="connsiteX13" fmla="*/ 0 w 6372225"/>
              <a:gd name="connsiteY13" fmla="*/ 1844675 h 1844675"/>
              <a:gd name="connsiteX0" fmla="*/ 0 w 6384925"/>
              <a:gd name="connsiteY0" fmla="*/ 1831975 h 1831975"/>
              <a:gd name="connsiteX1" fmla="*/ 298450 w 6384925"/>
              <a:gd name="connsiteY1" fmla="*/ 1800225 h 1831975"/>
              <a:gd name="connsiteX2" fmla="*/ 723900 w 6384925"/>
              <a:gd name="connsiteY2" fmla="*/ 1606550 h 1831975"/>
              <a:gd name="connsiteX3" fmla="*/ 1527175 w 6384925"/>
              <a:gd name="connsiteY3" fmla="*/ 1314450 h 1831975"/>
              <a:gd name="connsiteX4" fmla="*/ 1936750 w 6384925"/>
              <a:gd name="connsiteY4" fmla="*/ 1012825 h 1831975"/>
              <a:gd name="connsiteX5" fmla="*/ 2336800 w 6384925"/>
              <a:gd name="connsiteY5" fmla="*/ 1016000 h 1831975"/>
              <a:gd name="connsiteX6" fmla="*/ 2752725 w 6384925"/>
              <a:gd name="connsiteY6" fmla="*/ 590550 h 1831975"/>
              <a:gd name="connsiteX7" fmla="*/ 3149600 w 6384925"/>
              <a:gd name="connsiteY7" fmla="*/ 469900 h 1831975"/>
              <a:gd name="connsiteX8" fmla="*/ 4362450 w 6384925"/>
              <a:gd name="connsiteY8" fmla="*/ 301625 h 1831975"/>
              <a:gd name="connsiteX9" fmla="*/ 4772025 w 6384925"/>
              <a:gd name="connsiteY9" fmla="*/ 123825 h 1831975"/>
              <a:gd name="connsiteX10" fmla="*/ 5568950 w 6384925"/>
              <a:gd name="connsiteY10" fmla="*/ 6350 h 1831975"/>
              <a:gd name="connsiteX11" fmla="*/ 6384925 w 6384925"/>
              <a:gd name="connsiteY11" fmla="*/ 0 h 1831975"/>
              <a:gd name="connsiteX12" fmla="*/ 6381750 w 6384925"/>
              <a:gd name="connsiteY12" fmla="*/ 1831975 h 1831975"/>
              <a:gd name="connsiteX13" fmla="*/ 0 w 6384925"/>
              <a:gd name="connsiteY13" fmla="*/ 1831975 h 1831975"/>
              <a:gd name="connsiteX0" fmla="*/ 0 w 6384925"/>
              <a:gd name="connsiteY0" fmla="*/ 1831975 h 1831975"/>
              <a:gd name="connsiteX1" fmla="*/ 298450 w 6384925"/>
              <a:gd name="connsiteY1" fmla="*/ 1800225 h 1831975"/>
              <a:gd name="connsiteX2" fmla="*/ 723900 w 6384925"/>
              <a:gd name="connsiteY2" fmla="*/ 1606550 h 1831975"/>
              <a:gd name="connsiteX3" fmla="*/ 1527175 w 6384925"/>
              <a:gd name="connsiteY3" fmla="*/ 1314450 h 1831975"/>
              <a:gd name="connsiteX4" fmla="*/ 1936750 w 6384925"/>
              <a:gd name="connsiteY4" fmla="*/ 1012825 h 1831975"/>
              <a:gd name="connsiteX5" fmla="*/ 2336800 w 6384925"/>
              <a:gd name="connsiteY5" fmla="*/ 1016000 h 1831975"/>
              <a:gd name="connsiteX6" fmla="*/ 2752725 w 6384925"/>
              <a:gd name="connsiteY6" fmla="*/ 590550 h 1831975"/>
              <a:gd name="connsiteX7" fmla="*/ 3149600 w 6384925"/>
              <a:gd name="connsiteY7" fmla="*/ 469900 h 1831975"/>
              <a:gd name="connsiteX8" fmla="*/ 4362450 w 6384925"/>
              <a:gd name="connsiteY8" fmla="*/ 301625 h 1831975"/>
              <a:gd name="connsiteX9" fmla="*/ 4772025 w 6384925"/>
              <a:gd name="connsiteY9" fmla="*/ 123825 h 1831975"/>
              <a:gd name="connsiteX10" fmla="*/ 5568950 w 6384925"/>
              <a:gd name="connsiteY10" fmla="*/ 6350 h 1831975"/>
              <a:gd name="connsiteX11" fmla="*/ 6384925 w 6384925"/>
              <a:gd name="connsiteY11" fmla="*/ 0 h 1831975"/>
              <a:gd name="connsiteX12" fmla="*/ 6381750 w 6384925"/>
              <a:gd name="connsiteY12" fmla="*/ 1831975 h 1831975"/>
              <a:gd name="connsiteX13" fmla="*/ 0 w 6384925"/>
              <a:gd name="connsiteY13" fmla="*/ 1831975 h 1831975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76275 w 6337300"/>
              <a:gd name="connsiteY2" fmla="*/ 1606550 h 1834356"/>
              <a:gd name="connsiteX3" fmla="*/ 1479550 w 6337300"/>
              <a:gd name="connsiteY3" fmla="*/ 131445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76275 w 6337300"/>
              <a:gd name="connsiteY2" fmla="*/ 1606550 h 1834356"/>
              <a:gd name="connsiteX3" fmla="*/ 1479550 w 6337300"/>
              <a:gd name="connsiteY3" fmla="*/ 131445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85800 w 6337300"/>
              <a:gd name="connsiteY2" fmla="*/ 1612900 h 1834356"/>
              <a:gd name="connsiteX3" fmla="*/ 1479550 w 6337300"/>
              <a:gd name="connsiteY3" fmla="*/ 131445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85800 w 6337300"/>
              <a:gd name="connsiteY2" fmla="*/ 1612900 h 1834356"/>
              <a:gd name="connsiteX3" fmla="*/ 1479550 w 6337300"/>
              <a:gd name="connsiteY3" fmla="*/ 132080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0 w 6337300"/>
              <a:gd name="connsiteY0" fmla="*/ 1834356 h 1834356"/>
              <a:gd name="connsiteX1" fmla="*/ 250825 w 6337300"/>
              <a:gd name="connsiteY1" fmla="*/ 1800225 h 1834356"/>
              <a:gd name="connsiteX2" fmla="*/ 685800 w 6337300"/>
              <a:gd name="connsiteY2" fmla="*/ 1612900 h 1834356"/>
              <a:gd name="connsiteX3" fmla="*/ 1479550 w 6337300"/>
              <a:gd name="connsiteY3" fmla="*/ 1320800 h 1834356"/>
              <a:gd name="connsiteX4" fmla="*/ 1889125 w 6337300"/>
              <a:gd name="connsiteY4" fmla="*/ 1012825 h 1834356"/>
              <a:gd name="connsiteX5" fmla="*/ 2289175 w 6337300"/>
              <a:gd name="connsiteY5" fmla="*/ 1016000 h 1834356"/>
              <a:gd name="connsiteX6" fmla="*/ 2705100 w 6337300"/>
              <a:gd name="connsiteY6" fmla="*/ 590550 h 1834356"/>
              <a:gd name="connsiteX7" fmla="*/ 3101975 w 6337300"/>
              <a:gd name="connsiteY7" fmla="*/ 469900 h 1834356"/>
              <a:gd name="connsiteX8" fmla="*/ 4314825 w 6337300"/>
              <a:gd name="connsiteY8" fmla="*/ 301625 h 1834356"/>
              <a:gd name="connsiteX9" fmla="*/ 4724400 w 6337300"/>
              <a:gd name="connsiteY9" fmla="*/ 123825 h 1834356"/>
              <a:gd name="connsiteX10" fmla="*/ 5521325 w 6337300"/>
              <a:gd name="connsiteY10" fmla="*/ 6350 h 1834356"/>
              <a:gd name="connsiteX11" fmla="*/ 6337300 w 6337300"/>
              <a:gd name="connsiteY11" fmla="*/ 0 h 1834356"/>
              <a:gd name="connsiteX12" fmla="*/ 6334125 w 6337300"/>
              <a:gd name="connsiteY12" fmla="*/ 1831975 h 1834356"/>
              <a:gd name="connsiteX13" fmla="*/ 0 w 6337300"/>
              <a:gd name="connsiteY13" fmla="*/ 1834356 h 1834356"/>
              <a:gd name="connsiteX0" fmla="*/ 6083300 w 6086475"/>
              <a:gd name="connsiteY0" fmla="*/ 1831975 h 1831975"/>
              <a:gd name="connsiteX1" fmla="*/ 0 w 6086475"/>
              <a:gd name="connsiteY1" fmla="*/ 1800225 h 1831975"/>
              <a:gd name="connsiteX2" fmla="*/ 434975 w 6086475"/>
              <a:gd name="connsiteY2" fmla="*/ 1612900 h 1831975"/>
              <a:gd name="connsiteX3" fmla="*/ 1228725 w 6086475"/>
              <a:gd name="connsiteY3" fmla="*/ 1320800 h 1831975"/>
              <a:gd name="connsiteX4" fmla="*/ 1638300 w 6086475"/>
              <a:gd name="connsiteY4" fmla="*/ 1012825 h 1831975"/>
              <a:gd name="connsiteX5" fmla="*/ 2038350 w 6086475"/>
              <a:gd name="connsiteY5" fmla="*/ 1016000 h 1831975"/>
              <a:gd name="connsiteX6" fmla="*/ 2454275 w 6086475"/>
              <a:gd name="connsiteY6" fmla="*/ 590550 h 1831975"/>
              <a:gd name="connsiteX7" fmla="*/ 2851150 w 6086475"/>
              <a:gd name="connsiteY7" fmla="*/ 469900 h 1831975"/>
              <a:gd name="connsiteX8" fmla="*/ 4064000 w 6086475"/>
              <a:gd name="connsiteY8" fmla="*/ 301625 h 1831975"/>
              <a:gd name="connsiteX9" fmla="*/ 4473575 w 6086475"/>
              <a:gd name="connsiteY9" fmla="*/ 123825 h 1831975"/>
              <a:gd name="connsiteX10" fmla="*/ 5270500 w 6086475"/>
              <a:gd name="connsiteY10" fmla="*/ 6350 h 1831975"/>
              <a:gd name="connsiteX11" fmla="*/ 6086475 w 6086475"/>
              <a:gd name="connsiteY11" fmla="*/ 0 h 1831975"/>
              <a:gd name="connsiteX12" fmla="*/ 6083300 w 6086475"/>
              <a:gd name="connsiteY12" fmla="*/ 1831975 h 1831975"/>
              <a:gd name="connsiteX0" fmla="*/ 6083300 w 6086475"/>
              <a:gd name="connsiteY0" fmla="*/ 1831975 h 1831975"/>
              <a:gd name="connsiteX1" fmla="*/ 0 w 6086475"/>
              <a:gd name="connsiteY1" fmla="*/ 1800225 h 1831975"/>
              <a:gd name="connsiteX2" fmla="*/ 434975 w 6086475"/>
              <a:gd name="connsiteY2" fmla="*/ 1612900 h 1831975"/>
              <a:gd name="connsiteX3" fmla="*/ 1228725 w 6086475"/>
              <a:gd name="connsiteY3" fmla="*/ 1320800 h 1831975"/>
              <a:gd name="connsiteX4" fmla="*/ 1638300 w 6086475"/>
              <a:gd name="connsiteY4" fmla="*/ 1012825 h 1831975"/>
              <a:gd name="connsiteX5" fmla="*/ 2454275 w 6086475"/>
              <a:gd name="connsiteY5" fmla="*/ 590550 h 1831975"/>
              <a:gd name="connsiteX6" fmla="*/ 2851150 w 6086475"/>
              <a:gd name="connsiteY6" fmla="*/ 469900 h 1831975"/>
              <a:gd name="connsiteX7" fmla="*/ 4064000 w 6086475"/>
              <a:gd name="connsiteY7" fmla="*/ 301625 h 1831975"/>
              <a:gd name="connsiteX8" fmla="*/ 4473575 w 6086475"/>
              <a:gd name="connsiteY8" fmla="*/ 123825 h 1831975"/>
              <a:gd name="connsiteX9" fmla="*/ 5270500 w 6086475"/>
              <a:gd name="connsiteY9" fmla="*/ 6350 h 1831975"/>
              <a:gd name="connsiteX10" fmla="*/ 6086475 w 6086475"/>
              <a:gd name="connsiteY10" fmla="*/ 0 h 1831975"/>
              <a:gd name="connsiteX11" fmla="*/ 6083300 w 6086475"/>
              <a:gd name="connsiteY11" fmla="*/ 1831975 h 1831975"/>
              <a:gd name="connsiteX0" fmla="*/ 6083300 w 6086475"/>
              <a:gd name="connsiteY0" fmla="*/ 1831975 h 1831975"/>
              <a:gd name="connsiteX1" fmla="*/ 0 w 6086475"/>
              <a:gd name="connsiteY1" fmla="*/ 1800225 h 1831975"/>
              <a:gd name="connsiteX2" fmla="*/ 434975 w 6086475"/>
              <a:gd name="connsiteY2" fmla="*/ 1612900 h 1831975"/>
              <a:gd name="connsiteX3" fmla="*/ 1228725 w 6086475"/>
              <a:gd name="connsiteY3" fmla="*/ 1320800 h 1831975"/>
              <a:gd name="connsiteX4" fmla="*/ 2454275 w 6086475"/>
              <a:gd name="connsiteY4" fmla="*/ 590550 h 1831975"/>
              <a:gd name="connsiteX5" fmla="*/ 2851150 w 6086475"/>
              <a:gd name="connsiteY5" fmla="*/ 469900 h 1831975"/>
              <a:gd name="connsiteX6" fmla="*/ 4064000 w 6086475"/>
              <a:gd name="connsiteY6" fmla="*/ 301625 h 1831975"/>
              <a:gd name="connsiteX7" fmla="*/ 4473575 w 6086475"/>
              <a:gd name="connsiteY7" fmla="*/ 123825 h 1831975"/>
              <a:gd name="connsiteX8" fmla="*/ 5270500 w 6086475"/>
              <a:gd name="connsiteY8" fmla="*/ 6350 h 1831975"/>
              <a:gd name="connsiteX9" fmla="*/ 6086475 w 6086475"/>
              <a:gd name="connsiteY9" fmla="*/ 0 h 1831975"/>
              <a:gd name="connsiteX10" fmla="*/ 6083300 w 6086475"/>
              <a:gd name="connsiteY10" fmla="*/ 1831975 h 1831975"/>
              <a:gd name="connsiteX0" fmla="*/ 6083300 w 6086475"/>
              <a:gd name="connsiteY0" fmla="*/ 1831975 h 1831975"/>
              <a:gd name="connsiteX1" fmla="*/ 0 w 6086475"/>
              <a:gd name="connsiteY1" fmla="*/ 1800225 h 1831975"/>
              <a:gd name="connsiteX2" fmla="*/ 434975 w 6086475"/>
              <a:gd name="connsiteY2" fmla="*/ 1612900 h 1831975"/>
              <a:gd name="connsiteX3" fmla="*/ 2454275 w 6086475"/>
              <a:gd name="connsiteY3" fmla="*/ 590550 h 1831975"/>
              <a:gd name="connsiteX4" fmla="*/ 2851150 w 6086475"/>
              <a:gd name="connsiteY4" fmla="*/ 469900 h 1831975"/>
              <a:gd name="connsiteX5" fmla="*/ 4064000 w 6086475"/>
              <a:gd name="connsiteY5" fmla="*/ 301625 h 1831975"/>
              <a:gd name="connsiteX6" fmla="*/ 4473575 w 6086475"/>
              <a:gd name="connsiteY6" fmla="*/ 123825 h 1831975"/>
              <a:gd name="connsiteX7" fmla="*/ 5270500 w 6086475"/>
              <a:gd name="connsiteY7" fmla="*/ 6350 h 1831975"/>
              <a:gd name="connsiteX8" fmla="*/ 6086475 w 6086475"/>
              <a:gd name="connsiteY8" fmla="*/ 0 h 1831975"/>
              <a:gd name="connsiteX9" fmla="*/ 6083300 w 6086475"/>
              <a:gd name="connsiteY9" fmla="*/ 1831975 h 1831975"/>
              <a:gd name="connsiteX0" fmla="*/ 6083300 w 6086475"/>
              <a:gd name="connsiteY0" fmla="*/ 1831975 h 1831975"/>
              <a:gd name="connsiteX1" fmla="*/ 0 w 6086475"/>
              <a:gd name="connsiteY1" fmla="*/ 1800225 h 1831975"/>
              <a:gd name="connsiteX2" fmla="*/ 2454275 w 6086475"/>
              <a:gd name="connsiteY2" fmla="*/ 590550 h 1831975"/>
              <a:gd name="connsiteX3" fmla="*/ 2851150 w 6086475"/>
              <a:gd name="connsiteY3" fmla="*/ 469900 h 1831975"/>
              <a:gd name="connsiteX4" fmla="*/ 4064000 w 6086475"/>
              <a:gd name="connsiteY4" fmla="*/ 301625 h 1831975"/>
              <a:gd name="connsiteX5" fmla="*/ 4473575 w 6086475"/>
              <a:gd name="connsiteY5" fmla="*/ 123825 h 1831975"/>
              <a:gd name="connsiteX6" fmla="*/ 5270500 w 6086475"/>
              <a:gd name="connsiteY6" fmla="*/ 6350 h 1831975"/>
              <a:gd name="connsiteX7" fmla="*/ 6086475 w 6086475"/>
              <a:gd name="connsiteY7" fmla="*/ 0 h 1831975"/>
              <a:gd name="connsiteX8" fmla="*/ 6083300 w 6086475"/>
              <a:gd name="connsiteY8" fmla="*/ 1831975 h 1831975"/>
              <a:gd name="connsiteX0" fmla="*/ 3632200 w 3635375"/>
              <a:gd name="connsiteY0" fmla="*/ 1831975 h 1831975"/>
              <a:gd name="connsiteX1" fmla="*/ 0 w 3635375"/>
              <a:gd name="connsiteY1" fmla="*/ 1819275 h 1831975"/>
              <a:gd name="connsiteX2" fmla="*/ 3175 w 3635375"/>
              <a:gd name="connsiteY2" fmla="*/ 590550 h 1831975"/>
              <a:gd name="connsiteX3" fmla="*/ 400050 w 3635375"/>
              <a:gd name="connsiteY3" fmla="*/ 469900 h 1831975"/>
              <a:gd name="connsiteX4" fmla="*/ 1612900 w 3635375"/>
              <a:gd name="connsiteY4" fmla="*/ 301625 h 1831975"/>
              <a:gd name="connsiteX5" fmla="*/ 2022475 w 3635375"/>
              <a:gd name="connsiteY5" fmla="*/ 123825 h 1831975"/>
              <a:gd name="connsiteX6" fmla="*/ 2819400 w 3635375"/>
              <a:gd name="connsiteY6" fmla="*/ 6350 h 1831975"/>
              <a:gd name="connsiteX7" fmla="*/ 3635375 w 3635375"/>
              <a:gd name="connsiteY7" fmla="*/ 0 h 1831975"/>
              <a:gd name="connsiteX8" fmla="*/ 3632200 w 3635375"/>
              <a:gd name="connsiteY8" fmla="*/ 1831975 h 1831975"/>
              <a:gd name="connsiteX0" fmla="*/ 3632200 w 3635375"/>
              <a:gd name="connsiteY0" fmla="*/ 1835150 h 1835150"/>
              <a:gd name="connsiteX1" fmla="*/ 0 w 3635375"/>
              <a:gd name="connsiteY1" fmla="*/ 1822450 h 1835150"/>
              <a:gd name="connsiteX2" fmla="*/ 3175 w 3635375"/>
              <a:gd name="connsiteY2" fmla="*/ 593725 h 1835150"/>
              <a:gd name="connsiteX3" fmla="*/ 400050 w 3635375"/>
              <a:gd name="connsiteY3" fmla="*/ 473075 h 1835150"/>
              <a:gd name="connsiteX4" fmla="*/ 1612900 w 3635375"/>
              <a:gd name="connsiteY4" fmla="*/ 304800 h 1835150"/>
              <a:gd name="connsiteX5" fmla="*/ 2022475 w 3635375"/>
              <a:gd name="connsiteY5" fmla="*/ 127000 h 1835150"/>
              <a:gd name="connsiteX6" fmla="*/ 2765425 w 3635375"/>
              <a:gd name="connsiteY6" fmla="*/ 0 h 1835150"/>
              <a:gd name="connsiteX7" fmla="*/ 3635375 w 3635375"/>
              <a:gd name="connsiteY7" fmla="*/ 3175 h 1835150"/>
              <a:gd name="connsiteX8" fmla="*/ 3632200 w 3635375"/>
              <a:gd name="connsiteY8" fmla="*/ 1835150 h 1835150"/>
              <a:gd name="connsiteX0" fmla="*/ 3632200 w 3632271"/>
              <a:gd name="connsiteY0" fmla="*/ 1841500 h 1841500"/>
              <a:gd name="connsiteX1" fmla="*/ 0 w 3632271"/>
              <a:gd name="connsiteY1" fmla="*/ 1828800 h 1841500"/>
              <a:gd name="connsiteX2" fmla="*/ 3175 w 3632271"/>
              <a:gd name="connsiteY2" fmla="*/ 600075 h 1841500"/>
              <a:gd name="connsiteX3" fmla="*/ 400050 w 3632271"/>
              <a:gd name="connsiteY3" fmla="*/ 479425 h 1841500"/>
              <a:gd name="connsiteX4" fmla="*/ 1612900 w 3632271"/>
              <a:gd name="connsiteY4" fmla="*/ 311150 h 1841500"/>
              <a:gd name="connsiteX5" fmla="*/ 2022475 w 3632271"/>
              <a:gd name="connsiteY5" fmla="*/ 133350 h 1841500"/>
              <a:gd name="connsiteX6" fmla="*/ 2765425 w 3632271"/>
              <a:gd name="connsiteY6" fmla="*/ 6350 h 1841500"/>
              <a:gd name="connsiteX7" fmla="*/ 3590925 w 3632271"/>
              <a:gd name="connsiteY7" fmla="*/ 0 h 1841500"/>
              <a:gd name="connsiteX8" fmla="*/ 3632200 w 3632271"/>
              <a:gd name="connsiteY8" fmla="*/ 1841500 h 1841500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00050 w 3613270"/>
              <a:gd name="connsiteY3" fmla="*/ 479425 h 1844675"/>
              <a:gd name="connsiteX4" fmla="*/ 1612900 w 3613270"/>
              <a:gd name="connsiteY4" fmla="*/ 311150 h 1844675"/>
              <a:gd name="connsiteX5" fmla="*/ 2022475 w 3613270"/>
              <a:gd name="connsiteY5" fmla="*/ 133350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00050 w 3613270"/>
              <a:gd name="connsiteY3" fmla="*/ 479425 h 1844675"/>
              <a:gd name="connsiteX4" fmla="*/ 1612900 w 3613270"/>
              <a:gd name="connsiteY4" fmla="*/ 31115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00050 w 3613270"/>
              <a:gd name="connsiteY3" fmla="*/ 479425 h 1844675"/>
              <a:gd name="connsiteX4" fmla="*/ 1593850 w 3613270"/>
              <a:gd name="connsiteY4" fmla="*/ 307975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31800 w 3613270"/>
              <a:gd name="connsiteY3" fmla="*/ 476250 h 1844675"/>
              <a:gd name="connsiteX4" fmla="*/ 1593850 w 3613270"/>
              <a:gd name="connsiteY4" fmla="*/ 307975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31800 w 3613270"/>
              <a:gd name="connsiteY3" fmla="*/ 476250 h 1844675"/>
              <a:gd name="connsiteX4" fmla="*/ 1593850 w 3613270"/>
              <a:gd name="connsiteY4" fmla="*/ 307975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31800 w 3613270"/>
              <a:gd name="connsiteY3" fmla="*/ 476250 h 1844675"/>
              <a:gd name="connsiteX4" fmla="*/ 1593850 w 3613270"/>
              <a:gd name="connsiteY4" fmla="*/ 307975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93850 w 3613270"/>
              <a:gd name="connsiteY4" fmla="*/ 307975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90675 w 3613270"/>
              <a:gd name="connsiteY4" fmla="*/ 31750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84325 w 3613270"/>
              <a:gd name="connsiteY4" fmla="*/ 31750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84325 w 3613270"/>
              <a:gd name="connsiteY4" fmla="*/ 31750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288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84325 w 3613270"/>
              <a:gd name="connsiteY4" fmla="*/ 31115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415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84325 w 3613270"/>
              <a:gd name="connsiteY4" fmla="*/ 31115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  <a:gd name="connsiteX0" fmla="*/ 3613150 w 3613270"/>
              <a:gd name="connsiteY0" fmla="*/ 1844675 h 1844675"/>
              <a:gd name="connsiteX1" fmla="*/ 0 w 3613270"/>
              <a:gd name="connsiteY1" fmla="*/ 1841500 h 1844675"/>
              <a:gd name="connsiteX2" fmla="*/ 3175 w 3613270"/>
              <a:gd name="connsiteY2" fmla="*/ 600075 h 1844675"/>
              <a:gd name="connsiteX3" fmla="*/ 419100 w 3613270"/>
              <a:gd name="connsiteY3" fmla="*/ 473075 h 1844675"/>
              <a:gd name="connsiteX4" fmla="*/ 1584325 w 3613270"/>
              <a:gd name="connsiteY4" fmla="*/ 311150 h 1844675"/>
              <a:gd name="connsiteX5" fmla="*/ 2000250 w 3613270"/>
              <a:gd name="connsiteY5" fmla="*/ 130175 h 1844675"/>
              <a:gd name="connsiteX6" fmla="*/ 2765425 w 3613270"/>
              <a:gd name="connsiteY6" fmla="*/ 6350 h 1844675"/>
              <a:gd name="connsiteX7" fmla="*/ 3590925 w 3613270"/>
              <a:gd name="connsiteY7" fmla="*/ 0 h 1844675"/>
              <a:gd name="connsiteX8" fmla="*/ 3613150 w 3613270"/>
              <a:gd name="connsiteY8" fmla="*/ 1844675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3270" h="1844675">
                <a:moveTo>
                  <a:pt x="3613150" y="1844675"/>
                </a:moveTo>
                <a:lnTo>
                  <a:pt x="0" y="1841500"/>
                </a:lnTo>
                <a:cubicBezTo>
                  <a:pt x="1058" y="1431925"/>
                  <a:pt x="2117" y="1009650"/>
                  <a:pt x="3175" y="600075"/>
                </a:cubicBezTo>
                <a:lnTo>
                  <a:pt x="419100" y="473075"/>
                </a:lnTo>
                <a:lnTo>
                  <a:pt x="1584325" y="311150"/>
                </a:lnTo>
                <a:lnTo>
                  <a:pt x="2000250" y="130175"/>
                </a:lnTo>
                <a:lnTo>
                  <a:pt x="2765425" y="6350"/>
                </a:lnTo>
                <a:lnTo>
                  <a:pt x="3590925" y="0"/>
                </a:lnTo>
                <a:cubicBezTo>
                  <a:pt x="3588808" y="615950"/>
                  <a:pt x="3615267" y="1228725"/>
                  <a:pt x="3613150" y="1844675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10000"/>
                </a:schemeClr>
              </a:gs>
              <a:gs pos="85000">
                <a:schemeClr val="accent2">
                  <a:lumMod val="40000"/>
                  <a:lumOff val="60000"/>
                  <a:alpha val="35000"/>
                </a:schemeClr>
              </a:gs>
              <a:gs pos="18919">
                <a:schemeClr val="accent2">
                  <a:lumMod val="40000"/>
                  <a:lumOff val="60000"/>
                  <a:alpha val="80000"/>
                </a:schemeClr>
              </a:gs>
              <a:gs pos="70000">
                <a:schemeClr val="accent2">
                  <a:lumMod val="40000"/>
                  <a:lumOff val="6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1813D968-5205-4CA3-B524-7087B511DA9E}"/>
              </a:ext>
            </a:extLst>
          </p:cNvPr>
          <p:cNvSpPr/>
          <p:nvPr/>
        </p:nvSpPr>
        <p:spPr>
          <a:xfrm>
            <a:off x="2284018" y="1493519"/>
            <a:ext cx="1611285" cy="1603995"/>
          </a:xfrm>
          <a:custGeom>
            <a:avLst/>
            <a:gdLst>
              <a:gd name="connsiteX0" fmla="*/ 0 w 2419350"/>
              <a:gd name="connsiteY0" fmla="*/ 1838325 h 1843087"/>
              <a:gd name="connsiteX1" fmla="*/ 404812 w 2419350"/>
              <a:gd name="connsiteY1" fmla="*/ 157162 h 1843087"/>
              <a:gd name="connsiteX2" fmla="*/ 804862 w 2419350"/>
              <a:gd name="connsiteY2" fmla="*/ 4762 h 1843087"/>
              <a:gd name="connsiteX3" fmla="*/ 2419350 w 2419350"/>
              <a:gd name="connsiteY3" fmla="*/ 0 h 1843087"/>
              <a:gd name="connsiteX4" fmla="*/ 2414587 w 2419350"/>
              <a:gd name="connsiteY4" fmla="*/ 1843087 h 1843087"/>
              <a:gd name="connsiteX5" fmla="*/ 0 w 2419350"/>
              <a:gd name="connsiteY5" fmla="*/ 1838325 h 1843087"/>
              <a:gd name="connsiteX0" fmla="*/ 0 w 2419350"/>
              <a:gd name="connsiteY0" fmla="*/ 1838325 h 1843087"/>
              <a:gd name="connsiteX1" fmla="*/ 398462 w 2419350"/>
              <a:gd name="connsiteY1" fmla="*/ 176212 h 1843087"/>
              <a:gd name="connsiteX2" fmla="*/ 804862 w 2419350"/>
              <a:gd name="connsiteY2" fmla="*/ 4762 h 1843087"/>
              <a:gd name="connsiteX3" fmla="*/ 2419350 w 2419350"/>
              <a:gd name="connsiteY3" fmla="*/ 0 h 1843087"/>
              <a:gd name="connsiteX4" fmla="*/ 2414587 w 2419350"/>
              <a:gd name="connsiteY4" fmla="*/ 1843087 h 1843087"/>
              <a:gd name="connsiteX5" fmla="*/ 0 w 2419350"/>
              <a:gd name="connsiteY5" fmla="*/ 1838325 h 1843087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0 w 2419350"/>
              <a:gd name="connsiteY5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72020 w 2419350"/>
              <a:gd name="connsiteY5" fmla="*/ 1100749 h 1838325"/>
              <a:gd name="connsiteX6" fmla="*/ 0 w 2419350"/>
              <a:gd name="connsiteY6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0 w 2419350"/>
              <a:gd name="connsiteY6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29095 w 2419350"/>
              <a:gd name="connsiteY6" fmla="*/ 1189649 h 1838325"/>
              <a:gd name="connsiteX7" fmla="*/ 0 w 2419350"/>
              <a:gd name="connsiteY7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0 w 2419350"/>
              <a:gd name="connsiteY7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86095 w 2419350"/>
              <a:gd name="connsiteY7" fmla="*/ 1700824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4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4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49670 w 2416175"/>
              <a:gd name="connsiteY7" fmla="*/ 1475399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802020 w 2416175"/>
              <a:gd name="connsiteY7" fmla="*/ 1613512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61639 w 2416175"/>
              <a:gd name="connsiteY6" fmla="*/ 1296011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61639 w 2416175"/>
              <a:gd name="connsiteY6" fmla="*/ 1296011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6986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794820 w 2416175"/>
              <a:gd name="connsiteY7" fmla="*/ 1584937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794820 w 2416175"/>
              <a:gd name="connsiteY7" fmla="*/ 1584937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801687 w 2416175"/>
              <a:gd name="connsiteY1" fmla="*/ 4762 h 1819275"/>
              <a:gd name="connsiteX2" fmla="*/ 2416175 w 2416175"/>
              <a:gd name="connsiteY2" fmla="*/ 0 h 1819275"/>
              <a:gd name="connsiteX3" fmla="*/ 2413793 w 2416175"/>
              <a:gd name="connsiteY3" fmla="*/ 984249 h 1819275"/>
              <a:gd name="connsiteX4" fmla="*/ 2011695 w 2416175"/>
              <a:gd name="connsiteY4" fmla="*/ 983274 h 1819275"/>
              <a:gd name="connsiteX5" fmla="*/ 1609396 w 2416175"/>
              <a:gd name="connsiteY5" fmla="*/ 1279342 h 1819275"/>
              <a:gd name="connsiteX6" fmla="*/ 794820 w 2416175"/>
              <a:gd name="connsiteY6" fmla="*/ 1584937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023730"/>
              <a:gd name="connsiteY0" fmla="*/ 1761149 h 1761149"/>
              <a:gd name="connsiteX1" fmla="*/ 409242 w 2023730"/>
              <a:gd name="connsiteY1" fmla="*/ 4762 h 1761149"/>
              <a:gd name="connsiteX2" fmla="*/ 2023730 w 2023730"/>
              <a:gd name="connsiteY2" fmla="*/ 0 h 1761149"/>
              <a:gd name="connsiteX3" fmla="*/ 2021348 w 2023730"/>
              <a:gd name="connsiteY3" fmla="*/ 984249 h 1761149"/>
              <a:gd name="connsiteX4" fmla="*/ 1619250 w 2023730"/>
              <a:gd name="connsiteY4" fmla="*/ 983274 h 1761149"/>
              <a:gd name="connsiteX5" fmla="*/ 1216951 w 2023730"/>
              <a:gd name="connsiteY5" fmla="*/ 1279342 h 1761149"/>
              <a:gd name="connsiteX6" fmla="*/ 402375 w 2023730"/>
              <a:gd name="connsiteY6" fmla="*/ 1584937 h 1761149"/>
              <a:gd name="connsiteX7" fmla="*/ 0 w 2023730"/>
              <a:gd name="connsiteY7" fmla="*/ 1761149 h 1761149"/>
              <a:gd name="connsiteX0" fmla="*/ 151672 w 1773027"/>
              <a:gd name="connsiteY0" fmla="*/ 1584937 h 1584937"/>
              <a:gd name="connsiteX1" fmla="*/ 158539 w 1773027"/>
              <a:gd name="connsiteY1" fmla="*/ 4762 h 1584937"/>
              <a:gd name="connsiteX2" fmla="*/ 1773027 w 1773027"/>
              <a:gd name="connsiteY2" fmla="*/ 0 h 1584937"/>
              <a:gd name="connsiteX3" fmla="*/ 1770645 w 1773027"/>
              <a:gd name="connsiteY3" fmla="*/ 984249 h 1584937"/>
              <a:gd name="connsiteX4" fmla="*/ 1368547 w 1773027"/>
              <a:gd name="connsiteY4" fmla="*/ 983274 h 1584937"/>
              <a:gd name="connsiteX5" fmla="*/ 966248 w 1773027"/>
              <a:gd name="connsiteY5" fmla="*/ 1279342 h 1584937"/>
              <a:gd name="connsiteX6" fmla="*/ 151672 w 1773027"/>
              <a:gd name="connsiteY6" fmla="*/ 1584937 h 1584937"/>
              <a:gd name="connsiteX0" fmla="*/ 115088 w 1736443"/>
              <a:gd name="connsiteY0" fmla="*/ 1584937 h 1584937"/>
              <a:gd name="connsiteX1" fmla="*/ 121955 w 1736443"/>
              <a:gd name="connsiteY1" fmla="*/ 4762 h 1584937"/>
              <a:gd name="connsiteX2" fmla="*/ 1736443 w 1736443"/>
              <a:gd name="connsiteY2" fmla="*/ 0 h 1584937"/>
              <a:gd name="connsiteX3" fmla="*/ 1734061 w 1736443"/>
              <a:gd name="connsiteY3" fmla="*/ 984249 h 1584937"/>
              <a:gd name="connsiteX4" fmla="*/ 1331963 w 1736443"/>
              <a:gd name="connsiteY4" fmla="*/ 983274 h 1584937"/>
              <a:gd name="connsiteX5" fmla="*/ 929664 w 1736443"/>
              <a:gd name="connsiteY5" fmla="*/ 1279342 h 1584937"/>
              <a:gd name="connsiteX6" fmla="*/ 115088 w 1736443"/>
              <a:gd name="connsiteY6" fmla="*/ 1584937 h 1584937"/>
              <a:gd name="connsiteX0" fmla="*/ 6 w 1621361"/>
              <a:gd name="connsiteY0" fmla="*/ 1584937 h 1584937"/>
              <a:gd name="connsiteX1" fmla="*/ 6873 w 1621361"/>
              <a:gd name="connsiteY1" fmla="*/ 4762 h 1584937"/>
              <a:gd name="connsiteX2" fmla="*/ 1621361 w 1621361"/>
              <a:gd name="connsiteY2" fmla="*/ 0 h 1584937"/>
              <a:gd name="connsiteX3" fmla="*/ 1618979 w 1621361"/>
              <a:gd name="connsiteY3" fmla="*/ 984249 h 1584937"/>
              <a:gd name="connsiteX4" fmla="*/ 1216881 w 1621361"/>
              <a:gd name="connsiteY4" fmla="*/ 983274 h 1584937"/>
              <a:gd name="connsiteX5" fmla="*/ 814582 w 1621361"/>
              <a:gd name="connsiteY5" fmla="*/ 1279342 h 1584937"/>
              <a:gd name="connsiteX6" fmla="*/ 6 w 1621361"/>
              <a:gd name="connsiteY6" fmla="*/ 1584937 h 1584937"/>
              <a:gd name="connsiteX0" fmla="*/ 6 w 1621361"/>
              <a:gd name="connsiteY0" fmla="*/ 1584937 h 1584937"/>
              <a:gd name="connsiteX1" fmla="*/ 6873 w 1621361"/>
              <a:gd name="connsiteY1" fmla="*/ 4762 h 1584937"/>
              <a:gd name="connsiteX2" fmla="*/ 1621361 w 1621361"/>
              <a:gd name="connsiteY2" fmla="*/ 0 h 1584937"/>
              <a:gd name="connsiteX3" fmla="*/ 1618979 w 1621361"/>
              <a:gd name="connsiteY3" fmla="*/ 993774 h 1584937"/>
              <a:gd name="connsiteX4" fmla="*/ 1216881 w 1621361"/>
              <a:gd name="connsiteY4" fmla="*/ 983274 h 1584937"/>
              <a:gd name="connsiteX5" fmla="*/ 814582 w 1621361"/>
              <a:gd name="connsiteY5" fmla="*/ 1279342 h 1584937"/>
              <a:gd name="connsiteX6" fmla="*/ 6 w 1621361"/>
              <a:gd name="connsiteY6" fmla="*/ 1584937 h 1584937"/>
              <a:gd name="connsiteX0" fmla="*/ 6 w 1621361"/>
              <a:gd name="connsiteY0" fmla="*/ 1584937 h 1584937"/>
              <a:gd name="connsiteX1" fmla="*/ 6873 w 1621361"/>
              <a:gd name="connsiteY1" fmla="*/ 4762 h 1584937"/>
              <a:gd name="connsiteX2" fmla="*/ 1621361 w 1621361"/>
              <a:gd name="connsiteY2" fmla="*/ 0 h 1584937"/>
              <a:gd name="connsiteX3" fmla="*/ 1618979 w 1621361"/>
              <a:gd name="connsiteY3" fmla="*/ 993774 h 1584937"/>
              <a:gd name="connsiteX4" fmla="*/ 1223281 w 1621361"/>
              <a:gd name="connsiteY4" fmla="*/ 989624 h 1584937"/>
              <a:gd name="connsiteX5" fmla="*/ 814582 w 1621361"/>
              <a:gd name="connsiteY5" fmla="*/ 1279342 h 1584937"/>
              <a:gd name="connsiteX6" fmla="*/ 6 w 1621361"/>
              <a:gd name="connsiteY6" fmla="*/ 1584937 h 1584937"/>
              <a:gd name="connsiteX0" fmla="*/ 6 w 1621361"/>
              <a:gd name="connsiteY0" fmla="*/ 1584937 h 1584937"/>
              <a:gd name="connsiteX1" fmla="*/ 6873 w 1621361"/>
              <a:gd name="connsiteY1" fmla="*/ 4762 h 1584937"/>
              <a:gd name="connsiteX2" fmla="*/ 1621361 w 1621361"/>
              <a:gd name="connsiteY2" fmla="*/ 0 h 1584937"/>
              <a:gd name="connsiteX3" fmla="*/ 1618979 w 1621361"/>
              <a:gd name="connsiteY3" fmla="*/ 993774 h 1584937"/>
              <a:gd name="connsiteX4" fmla="*/ 1223281 w 1621361"/>
              <a:gd name="connsiteY4" fmla="*/ 989624 h 1584937"/>
              <a:gd name="connsiteX5" fmla="*/ 804982 w 1621361"/>
              <a:gd name="connsiteY5" fmla="*/ 1295217 h 1584937"/>
              <a:gd name="connsiteX6" fmla="*/ 6 w 1621361"/>
              <a:gd name="connsiteY6" fmla="*/ 1584937 h 1584937"/>
              <a:gd name="connsiteX0" fmla="*/ 6 w 1621361"/>
              <a:gd name="connsiteY0" fmla="*/ 1603987 h 1603987"/>
              <a:gd name="connsiteX1" fmla="*/ 6873 w 1621361"/>
              <a:gd name="connsiteY1" fmla="*/ 4762 h 1603987"/>
              <a:gd name="connsiteX2" fmla="*/ 1621361 w 1621361"/>
              <a:gd name="connsiteY2" fmla="*/ 0 h 1603987"/>
              <a:gd name="connsiteX3" fmla="*/ 1618979 w 1621361"/>
              <a:gd name="connsiteY3" fmla="*/ 993774 h 1603987"/>
              <a:gd name="connsiteX4" fmla="*/ 1223281 w 1621361"/>
              <a:gd name="connsiteY4" fmla="*/ 989624 h 1603987"/>
              <a:gd name="connsiteX5" fmla="*/ 804982 w 1621361"/>
              <a:gd name="connsiteY5" fmla="*/ 1295217 h 1603987"/>
              <a:gd name="connsiteX6" fmla="*/ 6 w 1621361"/>
              <a:gd name="connsiteY6" fmla="*/ 1603987 h 1603987"/>
              <a:gd name="connsiteX0" fmla="*/ 6 w 1624065"/>
              <a:gd name="connsiteY0" fmla="*/ 1603987 h 1603987"/>
              <a:gd name="connsiteX1" fmla="*/ 6873 w 1624065"/>
              <a:gd name="connsiteY1" fmla="*/ 4762 h 1603987"/>
              <a:gd name="connsiteX2" fmla="*/ 1621361 w 1624065"/>
              <a:gd name="connsiteY2" fmla="*/ 0 h 1603987"/>
              <a:gd name="connsiteX3" fmla="*/ 1623779 w 1624065"/>
              <a:gd name="connsiteY3" fmla="*/ 779462 h 1603987"/>
              <a:gd name="connsiteX4" fmla="*/ 1223281 w 1624065"/>
              <a:gd name="connsiteY4" fmla="*/ 989624 h 1603987"/>
              <a:gd name="connsiteX5" fmla="*/ 804982 w 1624065"/>
              <a:gd name="connsiteY5" fmla="*/ 1295217 h 1603987"/>
              <a:gd name="connsiteX6" fmla="*/ 6 w 1624065"/>
              <a:gd name="connsiteY6" fmla="*/ 1603987 h 160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4065" h="1603987">
                <a:moveTo>
                  <a:pt x="6" y="1603987"/>
                </a:moveTo>
                <a:cubicBezTo>
                  <a:pt x="-204" y="1372507"/>
                  <a:pt x="5463" y="281618"/>
                  <a:pt x="6873" y="4762"/>
                </a:cubicBezTo>
                <a:lnTo>
                  <a:pt x="1621361" y="0"/>
                </a:lnTo>
                <a:cubicBezTo>
                  <a:pt x="1619773" y="614362"/>
                  <a:pt x="1625367" y="165100"/>
                  <a:pt x="1623779" y="779462"/>
                </a:cubicBezTo>
                <a:lnTo>
                  <a:pt x="1223281" y="989624"/>
                </a:lnTo>
                <a:lnTo>
                  <a:pt x="804982" y="1295217"/>
                </a:lnTo>
                <a:cubicBezTo>
                  <a:pt x="591427" y="1385971"/>
                  <a:pt x="200030" y="1529243"/>
                  <a:pt x="6" y="160398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  <a:alpha val="25000"/>
                </a:schemeClr>
              </a:gs>
              <a:gs pos="18919">
                <a:schemeClr val="accent1">
                  <a:lumMod val="60000"/>
                  <a:lumOff val="40000"/>
                  <a:alpha val="90000"/>
                </a:schemeClr>
              </a:gs>
              <a:gs pos="60000">
                <a:schemeClr val="accent1">
                  <a:lumMod val="60000"/>
                  <a:lumOff val="40000"/>
                  <a:alpha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A0068D0-FAA7-475A-A476-055A4BCC873F}"/>
              </a:ext>
            </a:extLst>
          </p:cNvPr>
          <p:cNvSpPr/>
          <p:nvPr/>
        </p:nvSpPr>
        <p:spPr>
          <a:xfrm>
            <a:off x="1470082" y="1502018"/>
            <a:ext cx="814848" cy="1804997"/>
          </a:xfrm>
          <a:custGeom>
            <a:avLst/>
            <a:gdLst>
              <a:gd name="connsiteX0" fmla="*/ 0 w 2419350"/>
              <a:gd name="connsiteY0" fmla="*/ 1838325 h 1843087"/>
              <a:gd name="connsiteX1" fmla="*/ 404812 w 2419350"/>
              <a:gd name="connsiteY1" fmla="*/ 157162 h 1843087"/>
              <a:gd name="connsiteX2" fmla="*/ 804862 w 2419350"/>
              <a:gd name="connsiteY2" fmla="*/ 4762 h 1843087"/>
              <a:gd name="connsiteX3" fmla="*/ 2419350 w 2419350"/>
              <a:gd name="connsiteY3" fmla="*/ 0 h 1843087"/>
              <a:gd name="connsiteX4" fmla="*/ 2414587 w 2419350"/>
              <a:gd name="connsiteY4" fmla="*/ 1843087 h 1843087"/>
              <a:gd name="connsiteX5" fmla="*/ 0 w 2419350"/>
              <a:gd name="connsiteY5" fmla="*/ 1838325 h 1843087"/>
              <a:gd name="connsiteX0" fmla="*/ 0 w 2419350"/>
              <a:gd name="connsiteY0" fmla="*/ 1838325 h 1843087"/>
              <a:gd name="connsiteX1" fmla="*/ 398462 w 2419350"/>
              <a:gd name="connsiteY1" fmla="*/ 176212 h 1843087"/>
              <a:gd name="connsiteX2" fmla="*/ 804862 w 2419350"/>
              <a:gd name="connsiteY2" fmla="*/ 4762 h 1843087"/>
              <a:gd name="connsiteX3" fmla="*/ 2419350 w 2419350"/>
              <a:gd name="connsiteY3" fmla="*/ 0 h 1843087"/>
              <a:gd name="connsiteX4" fmla="*/ 2414587 w 2419350"/>
              <a:gd name="connsiteY4" fmla="*/ 1843087 h 1843087"/>
              <a:gd name="connsiteX5" fmla="*/ 0 w 2419350"/>
              <a:gd name="connsiteY5" fmla="*/ 1838325 h 1843087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0 w 2419350"/>
              <a:gd name="connsiteY5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72020 w 2419350"/>
              <a:gd name="connsiteY5" fmla="*/ 1100749 h 1838325"/>
              <a:gd name="connsiteX6" fmla="*/ 0 w 2419350"/>
              <a:gd name="connsiteY6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0 w 2419350"/>
              <a:gd name="connsiteY6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29095 w 2419350"/>
              <a:gd name="connsiteY6" fmla="*/ 1189649 h 1838325"/>
              <a:gd name="connsiteX7" fmla="*/ 0 w 2419350"/>
              <a:gd name="connsiteY7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0 w 2419350"/>
              <a:gd name="connsiteY7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86095 w 2419350"/>
              <a:gd name="connsiteY7" fmla="*/ 1700824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9350"/>
              <a:gd name="connsiteY0" fmla="*/ 1838325 h 1838325"/>
              <a:gd name="connsiteX1" fmla="*/ 398462 w 2419350"/>
              <a:gd name="connsiteY1" fmla="*/ 176212 h 1838325"/>
              <a:gd name="connsiteX2" fmla="*/ 804862 w 2419350"/>
              <a:gd name="connsiteY2" fmla="*/ 4762 h 1838325"/>
              <a:gd name="connsiteX3" fmla="*/ 2419350 w 2419350"/>
              <a:gd name="connsiteY3" fmla="*/ 0 h 1838325"/>
              <a:gd name="connsiteX4" fmla="*/ 2414587 w 2419350"/>
              <a:gd name="connsiteY4" fmla="*/ 979487 h 1838325"/>
              <a:gd name="connsiteX5" fmla="*/ 2014870 w 2419350"/>
              <a:gd name="connsiteY5" fmla="*/ 983274 h 1838325"/>
              <a:gd name="connsiteX6" fmla="*/ 1595770 w 2419350"/>
              <a:gd name="connsiteY6" fmla="*/ 1281724 h 1838325"/>
              <a:gd name="connsiteX7" fmla="*/ 395620 w 2419350"/>
              <a:gd name="connsiteY7" fmla="*/ 1761149 h 1838325"/>
              <a:gd name="connsiteX8" fmla="*/ 0 w 2419350"/>
              <a:gd name="connsiteY8" fmla="*/ 1838325 h 183832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4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4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49670 w 2416175"/>
              <a:gd name="connsiteY7" fmla="*/ 1475399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1054433 w 2416175"/>
              <a:gd name="connsiteY7" fmla="*/ 1484924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392445 w 2416175"/>
              <a:gd name="connsiteY7" fmla="*/ 1761149 h 1819275"/>
              <a:gd name="connsiteX8" fmla="*/ 0 w 2416175"/>
              <a:gd name="connsiteY8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802020 w 2416175"/>
              <a:gd name="connsiteY7" fmla="*/ 1613512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4105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61639 w 2416175"/>
              <a:gd name="connsiteY6" fmla="*/ 1296011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61639 w 2416175"/>
              <a:gd name="connsiteY6" fmla="*/ 1296011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1412 w 2416175"/>
              <a:gd name="connsiteY4" fmla="*/ 979487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395287 w 2416175"/>
              <a:gd name="connsiteY1" fmla="*/ 17621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69862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592595 w 2416175"/>
              <a:gd name="connsiteY6" fmla="*/ 1281723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802020 w 2416175"/>
              <a:gd name="connsiteY7" fmla="*/ 1577793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794820 w 2416175"/>
              <a:gd name="connsiteY7" fmla="*/ 1584937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6175"/>
              <a:gd name="connsiteY0" fmla="*/ 1819275 h 1819275"/>
              <a:gd name="connsiteX1" fmla="*/ 401688 w 2416175"/>
              <a:gd name="connsiteY1" fmla="*/ 179387 h 1819275"/>
              <a:gd name="connsiteX2" fmla="*/ 801687 w 2416175"/>
              <a:gd name="connsiteY2" fmla="*/ 4762 h 1819275"/>
              <a:gd name="connsiteX3" fmla="*/ 2416175 w 2416175"/>
              <a:gd name="connsiteY3" fmla="*/ 0 h 1819275"/>
              <a:gd name="connsiteX4" fmla="*/ 2413793 w 2416175"/>
              <a:gd name="connsiteY4" fmla="*/ 984249 h 1819275"/>
              <a:gd name="connsiteX5" fmla="*/ 2011695 w 2416175"/>
              <a:gd name="connsiteY5" fmla="*/ 983274 h 1819275"/>
              <a:gd name="connsiteX6" fmla="*/ 1609396 w 2416175"/>
              <a:gd name="connsiteY6" fmla="*/ 1279342 h 1819275"/>
              <a:gd name="connsiteX7" fmla="*/ 794820 w 2416175"/>
              <a:gd name="connsiteY7" fmla="*/ 1584937 h 1819275"/>
              <a:gd name="connsiteX8" fmla="*/ 392445 w 2416175"/>
              <a:gd name="connsiteY8" fmla="*/ 1761149 h 1819275"/>
              <a:gd name="connsiteX9" fmla="*/ 0 w 2416175"/>
              <a:gd name="connsiteY9" fmla="*/ 1819275 h 1819275"/>
              <a:gd name="connsiteX0" fmla="*/ 0 w 2413795"/>
              <a:gd name="connsiteY0" fmla="*/ 1814528 h 1814528"/>
              <a:gd name="connsiteX1" fmla="*/ 401688 w 2413795"/>
              <a:gd name="connsiteY1" fmla="*/ 174640 h 1814528"/>
              <a:gd name="connsiteX2" fmla="*/ 801687 w 2413795"/>
              <a:gd name="connsiteY2" fmla="*/ 15 h 1814528"/>
              <a:gd name="connsiteX3" fmla="*/ 1648131 w 2413795"/>
              <a:gd name="connsiteY3" fmla="*/ 123840 h 1814528"/>
              <a:gd name="connsiteX4" fmla="*/ 2413793 w 2413795"/>
              <a:gd name="connsiteY4" fmla="*/ 979502 h 1814528"/>
              <a:gd name="connsiteX5" fmla="*/ 2011695 w 2413795"/>
              <a:gd name="connsiteY5" fmla="*/ 978527 h 1814528"/>
              <a:gd name="connsiteX6" fmla="*/ 1609396 w 2413795"/>
              <a:gd name="connsiteY6" fmla="*/ 1274595 h 1814528"/>
              <a:gd name="connsiteX7" fmla="*/ 794820 w 2413795"/>
              <a:gd name="connsiteY7" fmla="*/ 1580190 h 1814528"/>
              <a:gd name="connsiteX8" fmla="*/ 392445 w 2413795"/>
              <a:gd name="connsiteY8" fmla="*/ 1756402 h 1814528"/>
              <a:gd name="connsiteX9" fmla="*/ 0 w 2413795"/>
              <a:gd name="connsiteY9" fmla="*/ 1814528 h 1814528"/>
              <a:gd name="connsiteX0" fmla="*/ 0 w 2413793"/>
              <a:gd name="connsiteY0" fmla="*/ 1814513 h 1814513"/>
              <a:gd name="connsiteX1" fmla="*/ 401688 w 2413793"/>
              <a:gd name="connsiteY1" fmla="*/ 174625 h 1814513"/>
              <a:gd name="connsiteX2" fmla="*/ 801687 w 2413793"/>
              <a:gd name="connsiteY2" fmla="*/ 0 h 1814513"/>
              <a:gd name="connsiteX3" fmla="*/ 2413793 w 2413793"/>
              <a:gd name="connsiteY3" fmla="*/ 979487 h 1814513"/>
              <a:gd name="connsiteX4" fmla="*/ 2011695 w 2413793"/>
              <a:gd name="connsiteY4" fmla="*/ 978512 h 1814513"/>
              <a:gd name="connsiteX5" fmla="*/ 1609396 w 2413793"/>
              <a:gd name="connsiteY5" fmla="*/ 1274580 h 1814513"/>
              <a:gd name="connsiteX6" fmla="*/ 794820 w 2413793"/>
              <a:gd name="connsiteY6" fmla="*/ 1580175 h 1814513"/>
              <a:gd name="connsiteX7" fmla="*/ 392445 w 2413793"/>
              <a:gd name="connsiteY7" fmla="*/ 1756387 h 1814513"/>
              <a:gd name="connsiteX8" fmla="*/ 0 w 2413793"/>
              <a:gd name="connsiteY8" fmla="*/ 1814513 h 1814513"/>
              <a:gd name="connsiteX0" fmla="*/ 0 w 2011695"/>
              <a:gd name="connsiteY0" fmla="*/ 1814513 h 1814513"/>
              <a:gd name="connsiteX1" fmla="*/ 401688 w 2011695"/>
              <a:gd name="connsiteY1" fmla="*/ 174625 h 1814513"/>
              <a:gd name="connsiteX2" fmla="*/ 801687 w 2011695"/>
              <a:gd name="connsiteY2" fmla="*/ 0 h 1814513"/>
              <a:gd name="connsiteX3" fmla="*/ 2011695 w 2011695"/>
              <a:gd name="connsiteY3" fmla="*/ 978512 h 1814513"/>
              <a:gd name="connsiteX4" fmla="*/ 1609396 w 2011695"/>
              <a:gd name="connsiteY4" fmla="*/ 1274580 h 1814513"/>
              <a:gd name="connsiteX5" fmla="*/ 794820 w 2011695"/>
              <a:gd name="connsiteY5" fmla="*/ 1580175 h 1814513"/>
              <a:gd name="connsiteX6" fmla="*/ 392445 w 2011695"/>
              <a:gd name="connsiteY6" fmla="*/ 1756387 h 1814513"/>
              <a:gd name="connsiteX7" fmla="*/ 0 w 2011695"/>
              <a:gd name="connsiteY7" fmla="*/ 1814513 h 1814513"/>
              <a:gd name="connsiteX0" fmla="*/ 0 w 1609397"/>
              <a:gd name="connsiteY0" fmla="*/ 1814513 h 1814513"/>
              <a:gd name="connsiteX1" fmla="*/ 401688 w 1609397"/>
              <a:gd name="connsiteY1" fmla="*/ 174625 h 1814513"/>
              <a:gd name="connsiteX2" fmla="*/ 801687 w 1609397"/>
              <a:gd name="connsiteY2" fmla="*/ 0 h 1814513"/>
              <a:gd name="connsiteX3" fmla="*/ 1609396 w 1609397"/>
              <a:gd name="connsiteY3" fmla="*/ 1274580 h 1814513"/>
              <a:gd name="connsiteX4" fmla="*/ 794820 w 1609397"/>
              <a:gd name="connsiteY4" fmla="*/ 1580175 h 1814513"/>
              <a:gd name="connsiteX5" fmla="*/ 392445 w 1609397"/>
              <a:gd name="connsiteY5" fmla="*/ 1756387 h 1814513"/>
              <a:gd name="connsiteX6" fmla="*/ 0 w 1609397"/>
              <a:gd name="connsiteY6" fmla="*/ 1814513 h 1814513"/>
              <a:gd name="connsiteX0" fmla="*/ 0 w 848487"/>
              <a:gd name="connsiteY0" fmla="*/ 1814513 h 1814513"/>
              <a:gd name="connsiteX1" fmla="*/ 401688 w 848487"/>
              <a:gd name="connsiteY1" fmla="*/ 174625 h 1814513"/>
              <a:gd name="connsiteX2" fmla="*/ 801687 w 848487"/>
              <a:gd name="connsiteY2" fmla="*/ 0 h 1814513"/>
              <a:gd name="connsiteX3" fmla="*/ 794820 w 848487"/>
              <a:gd name="connsiteY3" fmla="*/ 1580175 h 1814513"/>
              <a:gd name="connsiteX4" fmla="*/ 392445 w 848487"/>
              <a:gd name="connsiteY4" fmla="*/ 1756387 h 1814513"/>
              <a:gd name="connsiteX5" fmla="*/ 0 w 848487"/>
              <a:gd name="connsiteY5" fmla="*/ 1814513 h 1814513"/>
              <a:gd name="connsiteX0" fmla="*/ 0 w 829330"/>
              <a:gd name="connsiteY0" fmla="*/ 1814513 h 1814513"/>
              <a:gd name="connsiteX1" fmla="*/ 401688 w 829330"/>
              <a:gd name="connsiteY1" fmla="*/ 174625 h 1814513"/>
              <a:gd name="connsiteX2" fmla="*/ 801687 w 829330"/>
              <a:gd name="connsiteY2" fmla="*/ 0 h 1814513"/>
              <a:gd name="connsiteX3" fmla="*/ 794820 w 829330"/>
              <a:gd name="connsiteY3" fmla="*/ 1580175 h 1814513"/>
              <a:gd name="connsiteX4" fmla="*/ 392445 w 829330"/>
              <a:gd name="connsiteY4" fmla="*/ 1756387 h 1814513"/>
              <a:gd name="connsiteX5" fmla="*/ 0 w 829330"/>
              <a:gd name="connsiteY5" fmla="*/ 1814513 h 1814513"/>
              <a:gd name="connsiteX0" fmla="*/ 0 w 836319"/>
              <a:gd name="connsiteY0" fmla="*/ 1814513 h 1814513"/>
              <a:gd name="connsiteX1" fmla="*/ 401688 w 836319"/>
              <a:gd name="connsiteY1" fmla="*/ 174625 h 1814513"/>
              <a:gd name="connsiteX2" fmla="*/ 801687 w 836319"/>
              <a:gd name="connsiteY2" fmla="*/ 0 h 1814513"/>
              <a:gd name="connsiteX3" fmla="*/ 818821 w 836319"/>
              <a:gd name="connsiteY3" fmla="*/ 1608750 h 1814513"/>
              <a:gd name="connsiteX4" fmla="*/ 392445 w 836319"/>
              <a:gd name="connsiteY4" fmla="*/ 1756387 h 1814513"/>
              <a:gd name="connsiteX5" fmla="*/ 0 w 836319"/>
              <a:gd name="connsiteY5" fmla="*/ 1814513 h 1814513"/>
              <a:gd name="connsiteX0" fmla="*/ 0 w 836319"/>
              <a:gd name="connsiteY0" fmla="*/ 1814513 h 1814513"/>
              <a:gd name="connsiteX1" fmla="*/ 401688 w 836319"/>
              <a:gd name="connsiteY1" fmla="*/ 174625 h 1814513"/>
              <a:gd name="connsiteX2" fmla="*/ 801687 w 836319"/>
              <a:gd name="connsiteY2" fmla="*/ 0 h 1814513"/>
              <a:gd name="connsiteX3" fmla="*/ 818821 w 836319"/>
              <a:gd name="connsiteY3" fmla="*/ 1608750 h 1814513"/>
              <a:gd name="connsiteX4" fmla="*/ 430847 w 836319"/>
              <a:gd name="connsiteY4" fmla="*/ 1756387 h 1814513"/>
              <a:gd name="connsiteX5" fmla="*/ 0 w 836319"/>
              <a:gd name="connsiteY5" fmla="*/ 1814513 h 1814513"/>
              <a:gd name="connsiteX0" fmla="*/ 0 w 836319"/>
              <a:gd name="connsiteY0" fmla="*/ 1814513 h 1814513"/>
              <a:gd name="connsiteX1" fmla="*/ 401688 w 836319"/>
              <a:gd name="connsiteY1" fmla="*/ 174625 h 1814513"/>
              <a:gd name="connsiteX2" fmla="*/ 801687 w 836319"/>
              <a:gd name="connsiteY2" fmla="*/ 0 h 1814513"/>
              <a:gd name="connsiteX3" fmla="*/ 818821 w 836319"/>
              <a:gd name="connsiteY3" fmla="*/ 1599225 h 1814513"/>
              <a:gd name="connsiteX4" fmla="*/ 430847 w 836319"/>
              <a:gd name="connsiteY4" fmla="*/ 1756387 h 1814513"/>
              <a:gd name="connsiteX5" fmla="*/ 0 w 836319"/>
              <a:gd name="connsiteY5" fmla="*/ 1814513 h 1814513"/>
              <a:gd name="connsiteX0" fmla="*/ 0 w 836319"/>
              <a:gd name="connsiteY0" fmla="*/ 1814513 h 1814513"/>
              <a:gd name="connsiteX1" fmla="*/ 401688 w 836319"/>
              <a:gd name="connsiteY1" fmla="*/ 174625 h 1814513"/>
              <a:gd name="connsiteX2" fmla="*/ 801687 w 836319"/>
              <a:gd name="connsiteY2" fmla="*/ 0 h 1814513"/>
              <a:gd name="connsiteX3" fmla="*/ 818821 w 836319"/>
              <a:gd name="connsiteY3" fmla="*/ 1599225 h 1814513"/>
              <a:gd name="connsiteX4" fmla="*/ 430847 w 836319"/>
              <a:gd name="connsiteY4" fmla="*/ 1746862 h 1814513"/>
              <a:gd name="connsiteX5" fmla="*/ 0 w 836319"/>
              <a:gd name="connsiteY5" fmla="*/ 1814513 h 1814513"/>
              <a:gd name="connsiteX0" fmla="*/ 0 w 836319"/>
              <a:gd name="connsiteY0" fmla="*/ 1814513 h 1814513"/>
              <a:gd name="connsiteX1" fmla="*/ 401688 w 836319"/>
              <a:gd name="connsiteY1" fmla="*/ 174625 h 1814513"/>
              <a:gd name="connsiteX2" fmla="*/ 801687 w 836319"/>
              <a:gd name="connsiteY2" fmla="*/ 0 h 1814513"/>
              <a:gd name="connsiteX3" fmla="*/ 818821 w 836319"/>
              <a:gd name="connsiteY3" fmla="*/ 1599225 h 1814513"/>
              <a:gd name="connsiteX4" fmla="*/ 404447 w 836319"/>
              <a:gd name="connsiteY4" fmla="*/ 1761150 h 1814513"/>
              <a:gd name="connsiteX5" fmla="*/ 0 w 836319"/>
              <a:gd name="connsiteY5" fmla="*/ 1814513 h 1814513"/>
              <a:gd name="connsiteX0" fmla="*/ 0 w 836319"/>
              <a:gd name="connsiteY0" fmla="*/ 1814513 h 1814513"/>
              <a:gd name="connsiteX1" fmla="*/ 401688 w 836319"/>
              <a:gd name="connsiteY1" fmla="*/ 174625 h 1814513"/>
              <a:gd name="connsiteX2" fmla="*/ 801687 w 836319"/>
              <a:gd name="connsiteY2" fmla="*/ 0 h 1814513"/>
              <a:gd name="connsiteX3" fmla="*/ 818821 w 836319"/>
              <a:gd name="connsiteY3" fmla="*/ 1599225 h 1814513"/>
              <a:gd name="connsiteX4" fmla="*/ 404447 w 836319"/>
              <a:gd name="connsiteY4" fmla="*/ 1761150 h 1814513"/>
              <a:gd name="connsiteX5" fmla="*/ 0 w 836319"/>
              <a:gd name="connsiteY5" fmla="*/ 1814513 h 1814513"/>
              <a:gd name="connsiteX0" fmla="*/ 0 w 837210"/>
              <a:gd name="connsiteY0" fmla="*/ 1814513 h 1814513"/>
              <a:gd name="connsiteX1" fmla="*/ 401688 w 837210"/>
              <a:gd name="connsiteY1" fmla="*/ 174625 h 1814513"/>
              <a:gd name="connsiteX2" fmla="*/ 801687 w 837210"/>
              <a:gd name="connsiteY2" fmla="*/ 0 h 1814513"/>
              <a:gd name="connsiteX3" fmla="*/ 821221 w 837210"/>
              <a:gd name="connsiteY3" fmla="*/ 1603987 h 1814513"/>
              <a:gd name="connsiteX4" fmla="*/ 404447 w 837210"/>
              <a:gd name="connsiteY4" fmla="*/ 1761150 h 1814513"/>
              <a:gd name="connsiteX5" fmla="*/ 0 w 837210"/>
              <a:gd name="connsiteY5" fmla="*/ 1814513 h 1814513"/>
              <a:gd name="connsiteX0" fmla="*/ 0 w 821250"/>
              <a:gd name="connsiteY0" fmla="*/ 1814513 h 1814513"/>
              <a:gd name="connsiteX1" fmla="*/ 401688 w 821250"/>
              <a:gd name="connsiteY1" fmla="*/ 174625 h 1814513"/>
              <a:gd name="connsiteX2" fmla="*/ 801687 w 821250"/>
              <a:gd name="connsiteY2" fmla="*/ 0 h 1814513"/>
              <a:gd name="connsiteX3" fmla="*/ 821221 w 821250"/>
              <a:gd name="connsiteY3" fmla="*/ 1603987 h 1814513"/>
              <a:gd name="connsiteX4" fmla="*/ 404447 w 821250"/>
              <a:gd name="connsiteY4" fmla="*/ 1761150 h 1814513"/>
              <a:gd name="connsiteX5" fmla="*/ 0 w 821250"/>
              <a:gd name="connsiteY5" fmla="*/ 1814513 h 1814513"/>
              <a:gd name="connsiteX0" fmla="*/ 0 w 821310"/>
              <a:gd name="connsiteY0" fmla="*/ 1804988 h 1804988"/>
              <a:gd name="connsiteX1" fmla="*/ 401688 w 821310"/>
              <a:gd name="connsiteY1" fmla="*/ 165100 h 1804988"/>
              <a:gd name="connsiteX2" fmla="*/ 818488 w 821310"/>
              <a:gd name="connsiteY2" fmla="*/ 0 h 1804988"/>
              <a:gd name="connsiteX3" fmla="*/ 821221 w 821310"/>
              <a:gd name="connsiteY3" fmla="*/ 1594462 h 1804988"/>
              <a:gd name="connsiteX4" fmla="*/ 404447 w 821310"/>
              <a:gd name="connsiteY4" fmla="*/ 1751625 h 1804988"/>
              <a:gd name="connsiteX5" fmla="*/ 0 w 821310"/>
              <a:gd name="connsiteY5" fmla="*/ 1804988 h 1804988"/>
              <a:gd name="connsiteX0" fmla="*/ 0 w 821310"/>
              <a:gd name="connsiteY0" fmla="*/ 1804988 h 1804988"/>
              <a:gd name="connsiteX1" fmla="*/ 416090 w 821310"/>
              <a:gd name="connsiteY1" fmla="*/ 141288 h 1804988"/>
              <a:gd name="connsiteX2" fmla="*/ 818488 w 821310"/>
              <a:gd name="connsiteY2" fmla="*/ 0 h 1804988"/>
              <a:gd name="connsiteX3" fmla="*/ 821221 w 821310"/>
              <a:gd name="connsiteY3" fmla="*/ 1594462 h 1804988"/>
              <a:gd name="connsiteX4" fmla="*/ 404447 w 821310"/>
              <a:gd name="connsiteY4" fmla="*/ 1751625 h 1804988"/>
              <a:gd name="connsiteX5" fmla="*/ 0 w 821310"/>
              <a:gd name="connsiteY5" fmla="*/ 1804988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1310" h="1804988">
                <a:moveTo>
                  <a:pt x="0" y="1804988"/>
                </a:moveTo>
                <a:lnTo>
                  <a:pt x="416090" y="141288"/>
                </a:lnTo>
                <a:lnTo>
                  <a:pt x="818488" y="0"/>
                </a:lnTo>
                <a:cubicBezTo>
                  <a:pt x="814406" y="296171"/>
                  <a:pt x="822225" y="1325542"/>
                  <a:pt x="821221" y="1594462"/>
                </a:cubicBezTo>
                <a:lnTo>
                  <a:pt x="404447" y="1751625"/>
                </a:lnTo>
                <a:lnTo>
                  <a:pt x="0" y="180498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  <a:alpha val="90000"/>
                </a:schemeClr>
              </a:gs>
              <a:gs pos="18919">
                <a:schemeClr val="accent1">
                  <a:lumMod val="60000"/>
                  <a:lumOff val="40000"/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C0D7B64-E5DA-4752-B470-67A8530E1E00}"/>
              </a:ext>
            </a:extLst>
          </p:cNvPr>
          <p:cNvSpPr txBox="1"/>
          <p:nvPr/>
        </p:nvSpPr>
        <p:spPr>
          <a:xfrm>
            <a:off x="3061716" y="247866"/>
            <a:ext cx="9130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EFEKTYWNOŚĆ</a:t>
            </a:r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- </a:t>
            </a:r>
            <a:r>
              <a:rPr lang="pl-PL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REDUKCJA CZASU SUSZENIA o </a:t>
            </a:r>
            <a:r>
              <a:rPr lang="de-DE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75%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8FAC5A-A9C5-4E50-8330-CBEB9A1FB374}"/>
              </a:ext>
            </a:extLst>
          </p:cNvPr>
          <p:cNvSpPr txBox="1"/>
          <p:nvPr/>
        </p:nvSpPr>
        <p:spPr>
          <a:xfrm>
            <a:off x="3608146" y="1190729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50</a:t>
            </a:r>
            <a:r>
              <a:rPr lang="de-DE" sz="10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8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ppm</a:t>
            </a:r>
            <a:endParaRPr lang="de-DE" sz="1000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F193E-AA3D-4EC9-AFAC-CB730FA4BC66}"/>
              </a:ext>
            </a:extLst>
          </p:cNvPr>
          <p:cNvSpPr txBox="1"/>
          <p:nvPr/>
        </p:nvSpPr>
        <p:spPr>
          <a:xfrm>
            <a:off x="1943847" y="1190729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300</a:t>
            </a:r>
            <a:r>
              <a:rPr lang="de-DE" sz="10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8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ppm</a:t>
            </a:r>
            <a:endParaRPr lang="de-DE" sz="1000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FDB787-3919-401C-903E-C0C2B7A8A1A2}"/>
              </a:ext>
            </a:extLst>
          </p:cNvPr>
          <p:cNvSpPr txBox="1"/>
          <p:nvPr/>
        </p:nvSpPr>
        <p:spPr>
          <a:xfrm>
            <a:off x="3976912" y="178629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300</a:t>
            </a:r>
            <a:r>
              <a:rPr lang="de-DE" sz="1000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800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ppm</a:t>
            </a:r>
            <a:endParaRPr lang="de-DE" sz="1000" dirty="0">
              <a:solidFill>
                <a:schemeClr val="accent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4E4E44F-3AC6-4378-A9DA-9F323007005E}"/>
              </a:ext>
            </a:extLst>
          </p:cNvPr>
          <p:cNvCxnSpPr>
            <a:cxnSpLocks/>
          </p:cNvCxnSpPr>
          <p:nvPr/>
        </p:nvCxnSpPr>
        <p:spPr>
          <a:xfrm>
            <a:off x="1454296" y="3689778"/>
            <a:ext cx="0" cy="3108544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C775F5E-CFEC-475A-8F19-178C88C7A957}"/>
              </a:ext>
            </a:extLst>
          </p:cNvPr>
          <p:cNvSpPr txBox="1"/>
          <p:nvPr/>
        </p:nvSpPr>
        <p:spPr>
          <a:xfrm>
            <a:off x="7666403" y="1190729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50</a:t>
            </a:r>
            <a:r>
              <a:rPr lang="de-DE" sz="1000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de-DE" sz="800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ppm</a:t>
            </a:r>
            <a:endParaRPr lang="de-DE" sz="1000" dirty="0">
              <a:solidFill>
                <a:schemeClr val="accent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FF54C7B-8F9A-4DF4-92D2-C0681CEAB3E3}"/>
              </a:ext>
            </a:extLst>
          </p:cNvPr>
          <p:cNvSpPr/>
          <p:nvPr/>
        </p:nvSpPr>
        <p:spPr>
          <a:xfrm>
            <a:off x="2191096" y="4073689"/>
            <a:ext cx="187280" cy="187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801650-1150-4EB0-9AAA-6AF6813040AE}"/>
              </a:ext>
            </a:extLst>
          </p:cNvPr>
          <p:cNvGrpSpPr/>
          <p:nvPr/>
        </p:nvGrpSpPr>
        <p:grpSpPr>
          <a:xfrm>
            <a:off x="1446822" y="1487753"/>
            <a:ext cx="2981325" cy="5372129"/>
            <a:chOff x="1446822" y="1487753"/>
            <a:chExt cx="2981325" cy="5372129"/>
          </a:xfrm>
        </p:grpSpPr>
        <p:pic>
          <p:nvPicPr>
            <p:cNvPr id="61" name="Picture 6" descr="IRD 140_270(0)">
              <a:extLst>
                <a:ext uri="{FF2B5EF4-FFF2-40B4-BE49-F238E27FC236}">
                  <a16:creationId xmlns:a16="http://schemas.microsoft.com/office/drawing/2014/main" id="{1AC9F556-CBDA-4E2C-9086-6F45C588C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4"/>
            <a:stretch>
              <a:fillRect/>
            </a:stretch>
          </p:blipFill>
          <p:spPr bwMode="auto">
            <a:xfrm>
              <a:off x="1522263" y="3921494"/>
              <a:ext cx="659177" cy="58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2" descr="Grafik_kristallisator">
              <a:extLst>
                <a:ext uri="{FF2B5EF4-FFF2-40B4-BE49-F238E27FC236}">
                  <a16:creationId xmlns:a16="http://schemas.microsoft.com/office/drawing/2014/main" id="{924F7DC1-D9B5-47D3-B2ED-F0214A309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597" y="5359491"/>
              <a:ext cx="527501" cy="67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51F373A-7C15-449C-95E7-C5059A496A4F}"/>
                </a:ext>
              </a:extLst>
            </p:cNvPr>
            <p:cNvSpPr/>
            <p:nvPr/>
          </p:nvSpPr>
          <p:spPr>
            <a:xfrm>
              <a:off x="2158785" y="3399103"/>
              <a:ext cx="247650" cy="247650"/>
            </a:xfrm>
            <a:prstGeom prst="ellipse">
              <a:avLst/>
            </a:prstGeom>
            <a:noFill/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A22B31E-568D-4293-8427-3B0C4866BDE9}"/>
                </a:ext>
              </a:extLst>
            </p:cNvPr>
            <p:cNvSpPr/>
            <p:nvPr/>
          </p:nvSpPr>
          <p:spPr>
            <a:xfrm>
              <a:off x="4180497" y="3399103"/>
              <a:ext cx="247650" cy="247650"/>
            </a:xfrm>
            <a:prstGeom prst="ellipse">
              <a:avLst/>
            </a:prstGeom>
            <a:noFill/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FAD1CC4-213D-4608-9B61-2FC47FD8FACD}"/>
                </a:ext>
              </a:extLst>
            </p:cNvPr>
            <p:cNvCxnSpPr>
              <a:cxnSpLocks/>
              <a:stCxn id="81" idx="4"/>
            </p:cNvCxnSpPr>
            <p:nvPr/>
          </p:nvCxnSpPr>
          <p:spPr>
            <a:xfrm>
              <a:off x="4304322" y="3646753"/>
              <a:ext cx="0" cy="3151569"/>
            </a:xfrm>
            <a:prstGeom prst="line">
              <a:avLst/>
            </a:prstGeom>
            <a:ln w="22225">
              <a:solidFill>
                <a:schemeClr val="accent2">
                  <a:lumMod val="75000"/>
                  <a:alpha val="6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3B75903-15BC-475D-BC58-D3BCC2FCF36E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>
              <a:off x="2282610" y="1487753"/>
              <a:ext cx="0" cy="191135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F899479-6732-462B-AC32-45468E8B258C}"/>
                </a:ext>
              </a:extLst>
            </p:cNvPr>
            <p:cNvCxnSpPr>
              <a:cxnSpLocks/>
              <a:stCxn id="51" idx="4"/>
            </p:cNvCxnSpPr>
            <p:nvPr/>
          </p:nvCxnSpPr>
          <p:spPr>
            <a:xfrm flipH="1">
              <a:off x="2278380" y="3646753"/>
              <a:ext cx="4230" cy="1596760"/>
            </a:xfrm>
            <a:prstGeom prst="line">
              <a:avLst/>
            </a:prstGeom>
            <a:ln w="22225">
              <a:solidFill>
                <a:schemeClr val="accent1">
                  <a:lumMod val="75000"/>
                  <a:alpha val="6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FB50C1-954C-4C89-B116-82945A440C87}"/>
                </a:ext>
              </a:extLst>
            </p:cNvPr>
            <p:cNvSpPr txBox="1"/>
            <p:nvPr/>
          </p:nvSpPr>
          <p:spPr>
            <a:xfrm>
              <a:off x="1688691" y="4461778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Lt BT" panose="020B0402020204020303" pitchFamily="34" charset="0"/>
                </a:rPr>
                <a:t>IRD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8F4DBC-468A-4912-8E21-A3BD6C90FB56}"/>
                </a:ext>
              </a:extLst>
            </p:cNvPr>
            <p:cNvSpPr txBox="1"/>
            <p:nvPr/>
          </p:nvSpPr>
          <p:spPr>
            <a:xfrm>
              <a:off x="2500949" y="6050161"/>
              <a:ext cx="7857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Lt BT" panose="020B0402020204020303" pitchFamily="34" charset="0"/>
                </a:rPr>
                <a:t>Crystallizer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4E5197-CD08-4BFA-B23D-C73F290BE7C8}"/>
                </a:ext>
              </a:extLst>
            </p:cNvPr>
            <p:cNvCxnSpPr>
              <a:cxnSpLocks/>
            </p:cNvCxnSpPr>
            <p:nvPr/>
          </p:nvCxnSpPr>
          <p:spPr>
            <a:xfrm>
              <a:off x="1454296" y="4708509"/>
              <a:ext cx="831488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657EAF-E910-4E20-B951-EC22E95B08DB}"/>
                </a:ext>
              </a:extLst>
            </p:cNvPr>
            <p:cNvSpPr txBox="1"/>
            <p:nvPr/>
          </p:nvSpPr>
          <p:spPr>
            <a:xfrm>
              <a:off x="1569260" y="4706169"/>
              <a:ext cx="607859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latin typeface="Futura Lt BT" panose="020B0402020204020303" pitchFamily="34" charset="0"/>
                </a:rPr>
                <a:t>15 min</a:t>
              </a:r>
            </a:p>
            <a:p>
              <a:pPr algn="ctr"/>
              <a:r>
                <a:rPr lang="de-DE" sz="1050" dirty="0">
                  <a:latin typeface="Futura Lt BT" panose="020B0402020204020303" pitchFamily="34" charset="0"/>
                </a:rPr>
                <a:t>275 lbs</a:t>
              </a:r>
            </a:p>
            <a:p>
              <a:pPr algn="ctr"/>
              <a:r>
                <a:rPr lang="de-DE" sz="1050" dirty="0">
                  <a:latin typeface="Futura Lt BT" panose="020B0402020204020303" pitchFamily="34" charset="0"/>
                </a:rPr>
                <a:t>125 kg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BE33CE-A8F3-459A-A905-DFEFDEB732C9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22" y="6294666"/>
              <a:ext cx="285750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A2A57D7-C517-4D97-978D-C0D2431FBF9F}"/>
                </a:ext>
              </a:extLst>
            </p:cNvPr>
            <p:cNvSpPr txBox="1"/>
            <p:nvPr/>
          </p:nvSpPr>
          <p:spPr>
            <a:xfrm>
              <a:off x="2540542" y="6282801"/>
              <a:ext cx="723275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latin typeface="Futura Lt BT" panose="020B0402020204020303" pitchFamily="34" charset="0"/>
                </a:rPr>
                <a:t>90 min</a:t>
              </a:r>
            </a:p>
            <a:p>
              <a:pPr algn="ctr"/>
              <a:r>
                <a:rPr lang="de-DE" sz="1050" dirty="0">
                  <a:latin typeface="Futura Lt BT" panose="020B0402020204020303" pitchFamily="34" charset="0"/>
                </a:rPr>
                <a:t>1.100 lbs</a:t>
              </a:r>
            </a:p>
            <a:p>
              <a:pPr algn="ctr"/>
              <a:r>
                <a:rPr lang="de-DE" sz="1050" dirty="0">
                  <a:latin typeface="Futura Lt BT" panose="020B0402020204020303" pitchFamily="34" charset="0"/>
                </a:rPr>
                <a:t>499 kg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13023B-CC41-430B-BD6C-4BA0A383C87A}"/>
                </a:ext>
              </a:extLst>
            </p:cNvPr>
            <p:cNvCxnSpPr>
              <a:cxnSpLocks/>
              <a:endCxn id="81" idx="0"/>
            </p:cNvCxnSpPr>
            <p:nvPr/>
          </p:nvCxnSpPr>
          <p:spPr>
            <a:xfrm>
              <a:off x="4304322" y="2080185"/>
              <a:ext cx="0" cy="1318918"/>
            </a:xfrm>
            <a:prstGeom prst="line">
              <a:avLst/>
            </a:prstGeom>
            <a:ln w="22225">
              <a:solidFill>
                <a:schemeClr val="accent2">
                  <a:lumMod val="7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8DEA59-B2D6-4BFD-9017-D04FC3E58EE4}"/>
              </a:ext>
            </a:extLst>
          </p:cNvPr>
          <p:cNvSpPr txBox="1"/>
          <p:nvPr/>
        </p:nvSpPr>
        <p:spPr>
          <a:xfrm>
            <a:off x="5177485" y="2379052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>
                <a:solidFill>
                  <a:schemeClr val="accent2">
                    <a:lumMod val="75000"/>
                  </a:schemeClr>
                </a:solidFill>
                <a:latin typeface="Futura Lt BT" panose="020B0402020204020303" pitchFamily="34" charset="0"/>
              </a:rPr>
              <a:t>SYSTEM KONWENCJONALNY</a:t>
            </a:r>
            <a:endParaRPr lang="de-DE" sz="1050" dirty="0">
              <a:solidFill>
                <a:schemeClr val="accent2">
                  <a:lumMod val="75000"/>
                </a:schemeClr>
              </a:solidFill>
              <a:latin typeface="Futura Lt BT" panose="020B04020202040203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8102C1-F255-46ED-9520-092051141E9A}"/>
              </a:ext>
            </a:extLst>
          </p:cNvPr>
          <p:cNvSpPr txBox="1"/>
          <p:nvPr/>
        </p:nvSpPr>
        <p:spPr>
          <a:xfrm>
            <a:off x="2584764" y="2136310"/>
            <a:ext cx="8771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accent1">
                    <a:lumMod val="50000"/>
                  </a:schemeClr>
                </a:solidFill>
                <a:latin typeface="Futura Lt BT" panose="020B0402020204020303" pitchFamily="34" charset="0"/>
              </a:rPr>
              <a:t>IRD SYSTEM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F00D62-5E31-4F7C-9568-E253FFE38C0C}"/>
              </a:ext>
            </a:extLst>
          </p:cNvPr>
          <p:cNvGrpSpPr/>
          <p:nvPr/>
        </p:nvGrpSpPr>
        <p:grpSpPr>
          <a:xfrm>
            <a:off x="11788554" y="96709"/>
            <a:ext cx="302313" cy="302313"/>
            <a:chOff x="11788554" y="96709"/>
            <a:chExt cx="302313" cy="30231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082F2AF-F2E3-4FBC-9C4E-97D1AAD33FD1}"/>
                </a:ext>
              </a:extLst>
            </p:cNvPr>
            <p:cNvSpPr/>
            <p:nvPr/>
          </p:nvSpPr>
          <p:spPr>
            <a:xfrm>
              <a:off x="11788554" y="96709"/>
              <a:ext cx="302312" cy="30231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7" name="Graphic 66" descr="Home">
              <a:extLst>
                <a:ext uri="{FF2B5EF4-FFF2-40B4-BE49-F238E27FC236}">
                  <a16:creationId xmlns:a16="http://schemas.microsoft.com/office/drawing/2014/main" id="{FDB107B2-37D7-4819-89AA-AD308310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15167" y="104270"/>
              <a:ext cx="249086" cy="249086"/>
            </a:xfrm>
            <a:prstGeom prst="rect">
              <a:avLst/>
            </a:prstGeom>
          </p:spPr>
        </p:pic>
        <p:sp>
          <p:nvSpPr>
            <p:cNvPr id="70" name="Rectangle 69">
              <a:hlinkClick r:id="rId6" action="ppaction://hlinksldjump"/>
              <a:extLst>
                <a:ext uri="{FF2B5EF4-FFF2-40B4-BE49-F238E27FC236}">
                  <a16:creationId xmlns:a16="http://schemas.microsoft.com/office/drawing/2014/main" id="{9A7F1B56-39E3-45A3-94D8-AE7172EC4FB5}"/>
                </a:ext>
              </a:extLst>
            </p:cNvPr>
            <p:cNvSpPr/>
            <p:nvPr/>
          </p:nvSpPr>
          <p:spPr>
            <a:xfrm>
              <a:off x="11788555" y="96710"/>
              <a:ext cx="302312" cy="3023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C92150-8520-4434-93DA-44C5F08EF839}"/>
              </a:ext>
            </a:extLst>
          </p:cNvPr>
          <p:cNvSpPr/>
          <p:nvPr/>
        </p:nvSpPr>
        <p:spPr>
          <a:xfrm>
            <a:off x="1467270" y="1493520"/>
            <a:ext cx="815340" cy="1821180"/>
          </a:xfrm>
          <a:custGeom>
            <a:avLst/>
            <a:gdLst>
              <a:gd name="connsiteX0" fmla="*/ 0 w 815340"/>
              <a:gd name="connsiteY0" fmla="*/ 1821180 h 1821180"/>
              <a:gd name="connsiteX1" fmla="*/ 411480 w 815340"/>
              <a:gd name="connsiteY1" fmla="*/ 144780 h 1821180"/>
              <a:gd name="connsiteX2" fmla="*/ 815340 w 815340"/>
              <a:gd name="connsiteY2" fmla="*/ 0 h 1821180"/>
              <a:gd name="connsiteX3" fmla="*/ 815340 w 815340"/>
              <a:gd name="connsiteY3" fmla="*/ 0 h 182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340" h="1821180">
                <a:moveTo>
                  <a:pt x="0" y="1821180"/>
                </a:moveTo>
                <a:lnTo>
                  <a:pt x="411480" y="144780"/>
                </a:lnTo>
                <a:lnTo>
                  <a:pt x="815340" y="0"/>
                </a:lnTo>
                <a:lnTo>
                  <a:pt x="815340" y="0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1BB748D-C89D-4659-8EB6-B0CB8C66A590}"/>
              </a:ext>
            </a:extLst>
          </p:cNvPr>
          <p:cNvSpPr/>
          <p:nvPr/>
        </p:nvSpPr>
        <p:spPr>
          <a:xfrm>
            <a:off x="2278380" y="1485900"/>
            <a:ext cx="1615440" cy="15240"/>
          </a:xfrm>
          <a:custGeom>
            <a:avLst/>
            <a:gdLst>
              <a:gd name="connsiteX0" fmla="*/ 0 w 1615440"/>
              <a:gd name="connsiteY0" fmla="*/ 0 h 15240"/>
              <a:gd name="connsiteX1" fmla="*/ 1615440 w 1615440"/>
              <a:gd name="connsiteY1" fmla="*/ 0 h 15240"/>
              <a:gd name="connsiteX2" fmla="*/ 1615440 w 1615440"/>
              <a:gd name="connsiteY2" fmla="*/ 1524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5440" h="15240">
                <a:moveTo>
                  <a:pt x="0" y="0"/>
                </a:moveTo>
                <a:lnTo>
                  <a:pt x="1615440" y="0"/>
                </a:lnTo>
                <a:lnTo>
                  <a:pt x="1615440" y="15240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5095F42-407D-41C0-A19E-9241D13F29F0}"/>
              </a:ext>
            </a:extLst>
          </p:cNvPr>
          <p:cNvSpPr/>
          <p:nvPr/>
        </p:nvSpPr>
        <p:spPr>
          <a:xfrm>
            <a:off x="4305300" y="1470660"/>
            <a:ext cx="3623302" cy="601980"/>
          </a:xfrm>
          <a:custGeom>
            <a:avLst/>
            <a:gdLst>
              <a:gd name="connsiteX0" fmla="*/ 0 w 3665220"/>
              <a:gd name="connsiteY0" fmla="*/ 601980 h 601980"/>
              <a:gd name="connsiteX1" fmla="*/ 434340 w 3665220"/>
              <a:gd name="connsiteY1" fmla="*/ 472440 h 601980"/>
              <a:gd name="connsiteX2" fmla="*/ 1607820 w 3665220"/>
              <a:gd name="connsiteY2" fmla="*/ 312420 h 601980"/>
              <a:gd name="connsiteX3" fmla="*/ 2042160 w 3665220"/>
              <a:gd name="connsiteY3" fmla="*/ 129540 h 601980"/>
              <a:gd name="connsiteX4" fmla="*/ 2796540 w 3665220"/>
              <a:gd name="connsiteY4" fmla="*/ 7620 h 601980"/>
              <a:gd name="connsiteX5" fmla="*/ 3665220 w 3665220"/>
              <a:gd name="connsiteY5" fmla="*/ 0 h 601980"/>
              <a:gd name="connsiteX6" fmla="*/ 3665220 w 3665220"/>
              <a:gd name="connsiteY6" fmla="*/ 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01980">
                <a:moveTo>
                  <a:pt x="0" y="601980"/>
                </a:moveTo>
                <a:lnTo>
                  <a:pt x="434340" y="472440"/>
                </a:lnTo>
                <a:lnTo>
                  <a:pt x="1607820" y="312420"/>
                </a:lnTo>
                <a:lnTo>
                  <a:pt x="2042160" y="129540"/>
                </a:lnTo>
                <a:lnTo>
                  <a:pt x="2796540" y="7620"/>
                </a:lnTo>
                <a:lnTo>
                  <a:pt x="3665220" y="0"/>
                </a:lnTo>
                <a:lnTo>
                  <a:pt x="3665220" y="0"/>
                </a:lnTo>
              </a:path>
            </a:pathLst>
          </a:cu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5E24D9-6C5E-4708-807D-4AA82FAB056B}"/>
              </a:ext>
            </a:extLst>
          </p:cNvPr>
          <p:cNvGrpSpPr/>
          <p:nvPr/>
        </p:nvGrpSpPr>
        <p:grpSpPr>
          <a:xfrm>
            <a:off x="2134695" y="1470660"/>
            <a:ext cx="5961939" cy="5389222"/>
            <a:chOff x="2134695" y="1470660"/>
            <a:chExt cx="5961939" cy="538922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35346F7-D0BD-40F1-B0A2-CEBADF6DC098}"/>
                </a:ext>
              </a:extLst>
            </p:cNvPr>
            <p:cNvSpPr/>
            <p:nvPr/>
          </p:nvSpPr>
          <p:spPr>
            <a:xfrm>
              <a:off x="4214324" y="5609162"/>
              <a:ext cx="187280" cy="187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D65CCB-E6DB-45A1-A232-50AD026AA7DC}"/>
                </a:ext>
              </a:extLst>
            </p:cNvPr>
            <p:cNvSpPr txBox="1"/>
            <p:nvPr/>
          </p:nvSpPr>
          <p:spPr>
            <a:xfrm>
              <a:off x="4157923" y="551083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+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C79AC7-7D04-44B2-B18B-6ED326C5EFA0}"/>
                </a:ext>
              </a:extLst>
            </p:cNvPr>
            <p:cNvGrpSpPr/>
            <p:nvPr/>
          </p:nvGrpSpPr>
          <p:grpSpPr>
            <a:xfrm>
              <a:off x="2134695" y="1470660"/>
              <a:ext cx="5961939" cy="5389222"/>
              <a:chOff x="2134695" y="1470660"/>
              <a:chExt cx="5961939" cy="538922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D49F17C-4FB1-4321-A822-9F1AE011348B}"/>
                  </a:ext>
                </a:extLst>
              </p:cNvPr>
              <p:cNvGrpSpPr/>
              <p:nvPr/>
            </p:nvGrpSpPr>
            <p:grpSpPr>
              <a:xfrm>
                <a:off x="2282971" y="1470660"/>
                <a:ext cx="5813663" cy="5389222"/>
                <a:chOff x="2282971" y="1470660"/>
                <a:chExt cx="5813663" cy="5389222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87C54E53-C322-4A4C-9259-8F78CCC3A7A9}"/>
                    </a:ext>
                  </a:extLst>
                </p:cNvPr>
                <p:cNvCxnSpPr>
                  <a:cxnSpLocks/>
                  <a:endCxn id="9" idx="0"/>
                </p:cNvCxnSpPr>
                <p:nvPr/>
              </p:nvCxnSpPr>
              <p:spPr>
                <a:xfrm>
                  <a:off x="3896190" y="1487753"/>
                  <a:ext cx="0" cy="1911350"/>
                </a:xfrm>
                <a:prstGeom prst="line">
                  <a:avLst/>
                </a:prstGeom>
                <a:ln w="22225">
                  <a:solidFill>
                    <a:schemeClr val="accent1">
                      <a:lumMod val="75000"/>
                    </a:schemeClr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6DCC116-ED7C-4812-B9CD-F9789DE04D89}"/>
                    </a:ext>
                  </a:extLst>
                </p:cNvPr>
                <p:cNvSpPr/>
                <p:nvPr/>
              </p:nvSpPr>
              <p:spPr>
                <a:xfrm>
                  <a:off x="3772365" y="3399103"/>
                  <a:ext cx="247650" cy="247650"/>
                </a:xfrm>
                <a:prstGeom prst="ellipse">
                  <a:avLst/>
                </a:prstGeom>
                <a:noFill/>
                <a:ln w="2222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62" name="Picture 7" descr="Grafik_TLT">
                  <a:extLst>
                    <a:ext uri="{FF2B5EF4-FFF2-40B4-BE49-F238E27FC236}">
                      <a16:creationId xmlns:a16="http://schemas.microsoft.com/office/drawing/2014/main" id="{4B41EDB9-C728-4BCE-8AB5-44BB86C5AB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5556" y="3781323"/>
                  <a:ext cx="535580" cy="6804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91E3333-1201-46AD-866F-E8D848AA8AF3}"/>
                    </a:ext>
                  </a:extLst>
                </p:cNvPr>
                <p:cNvGrpSpPr/>
                <p:nvPr/>
              </p:nvGrpSpPr>
              <p:grpSpPr>
                <a:xfrm>
                  <a:off x="5709420" y="3687946"/>
                  <a:ext cx="535581" cy="2352000"/>
                  <a:chOff x="10299982" y="3658422"/>
                  <a:chExt cx="535581" cy="2352000"/>
                </a:xfrm>
              </p:grpSpPr>
              <p:pic>
                <p:nvPicPr>
                  <p:cNvPr id="74" name="Picture 16" descr="Grafik_TLT">
                    <a:extLst>
                      <a:ext uri="{FF2B5EF4-FFF2-40B4-BE49-F238E27FC236}">
                        <a16:creationId xmlns:a16="http://schemas.microsoft.com/office/drawing/2014/main" id="{1778E05E-2BAF-488E-9D8C-A5719AB095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3733"/>
                  <a:stretch>
                    <a:fillRect/>
                  </a:stretch>
                </p:blipFill>
                <p:spPr bwMode="auto">
                  <a:xfrm>
                    <a:off x="10299982" y="3658422"/>
                    <a:ext cx="535581" cy="167154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0" name="Picture 7" descr="Grafik_TLT">
                    <a:extLst>
                      <a:ext uri="{FF2B5EF4-FFF2-40B4-BE49-F238E27FC236}">
                        <a16:creationId xmlns:a16="http://schemas.microsoft.com/office/drawing/2014/main" id="{6679FE94-DFE9-4577-ADAF-9F1E367AFA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99982" y="5329967"/>
                    <a:ext cx="535580" cy="6804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40EECA3-BCAB-4841-A3EA-8C1E69AE61D3}"/>
                    </a:ext>
                  </a:extLst>
                </p:cNvPr>
                <p:cNvCxnSpPr>
                  <a:cxnSpLocks/>
                  <a:stCxn id="54" idx="4"/>
                </p:cNvCxnSpPr>
                <p:nvPr/>
              </p:nvCxnSpPr>
              <p:spPr>
                <a:xfrm flipH="1">
                  <a:off x="7928602" y="3689397"/>
                  <a:ext cx="14572" cy="3108925"/>
                </a:xfrm>
                <a:prstGeom prst="line">
                  <a:avLst/>
                </a:prstGeom>
                <a:ln w="22225">
                  <a:solidFill>
                    <a:schemeClr val="accent2">
                      <a:lumMod val="75000"/>
                      <a:alpha val="60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68DDED3-F37E-4439-AE8E-C7D7F2C72FEB}"/>
                    </a:ext>
                  </a:extLst>
                </p:cNvPr>
                <p:cNvSpPr/>
                <p:nvPr/>
              </p:nvSpPr>
              <p:spPr>
                <a:xfrm>
                  <a:off x="3383301" y="3781323"/>
                  <a:ext cx="45719" cy="398017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rgbClr val="D68A24"/>
                    </a:gs>
                    <a:gs pos="70000">
                      <a:srgbClr val="FF00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C2980D9-71A9-4C0A-950A-D5F560C731EB}"/>
                    </a:ext>
                  </a:extLst>
                </p:cNvPr>
                <p:cNvSpPr/>
                <p:nvPr/>
              </p:nvSpPr>
              <p:spPr>
                <a:xfrm>
                  <a:off x="6348597" y="3687946"/>
                  <a:ext cx="45719" cy="2092197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chemeClr val="accent1">
                        <a:lumMod val="75000"/>
                      </a:schemeClr>
                    </a:gs>
                    <a:gs pos="56000">
                      <a:srgbClr val="DA7C2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09CAAE12-B931-499B-A157-442E7EF2DCD8}"/>
                    </a:ext>
                  </a:extLst>
                </p:cNvPr>
                <p:cNvSpPr/>
                <p:nvPr/>
              </p:nvSpPr>
              <p:spPr>
                <a:xfrm>
                  <a:off x="7789713" y="3382476"/>
                  <a:ext cx="306921" cy="306921"/>
                </a:xfrm>
                <a:prstGeom prst="ellipse">
                  <a:avLst/>
                </a:prstGeom>
                <a:noFill/>
                <a:ln w="222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1BC5AF2-47A0-4EAE-8353-FBF476DD7811}"/>
                    </a:ext>
                  </a:extLst>
                </p:cNvPr>
                <p:cNvCxnSpPr>
                  <a:cxnSpLocks/>
                  <a:endCxn id="54" idx="0"/>
                </p:cNvCxnSpPr>
                <p:nvPr/>
              </p:nvCxnSpPr>
              <p:spPr>
                <a:xfrm>
                  <a:off x="7943174" y="1470660"/>
                  <a:ext cx="0" cy="1911816"/>
                </a:xfrm>
                <a:prstGeom prst="line">
                  <a:avLst/>
                </a:prstGeom>
                <a:ln w="22225">
                  <a:solidFill>
                    <a:schemeClr val="accent2">
                      <a:lumMod val="75000"/>
                    </a:schemeClr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2388C38-E319-48FF-8FC1-9798AAE4D24C}"/>
                    </a:ext>
                  </a:extLst>
                </p:cNvPr>
                <p:cNvCxnSpPr>
                  <a:cxnSpLocks/>
                  <a:stCxn id="9" idx="4"/>
                </p:cNvCxnSpPr>
                <p:nvPr/>
              </p:nvCxnSpPr>
              <p:spPr>
                <a:xfrm flipH="1">
                  <a:off x="3893820" y="3646753"/>
                  <a:ext cx="2370" cy="1596760"/>
                </a:xfrm>
                <a:prstGeom prst="line">
                  <a:avLst/>
                </a:prstGeom>
                <a:ln w="22225">
                  <a:solidFill>
                    <a:schemeClr val="accent1">
                      <a:lumMod val="75000"/>
                      <a:alpha val="60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8D10FBC-6D23-4922-B4B4-85AAB0216A3E}"/>
                    </a:ext>
                  </a:extLst>
                </p:cNvPr>
                <p:cNvSpPr txBox="1"/>
                <p:nvPr/>
              </p:nvSpPr>
              <p:spPr>
                <a:xfrm>
                  <a:off x="2318625" y="4460305"/>
                  <a:ext cx="158248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0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Lt BT" panose="020B0402020204020303" pitchFamily="34" charset="0"/>
                    </a:rPr>
                    <a:t>Suszarka molekularna</a:t>
                  </a:r>
                  <a:endParaRPr lang="de-DE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Lt BT" panose="020B0402020204020303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EB09256-F0FF-412B-BDD2-B1D71C62EA13}"/>
                    </a:ext>
                  </a:extLst>
                </p:cNvPr>
                <p:cNvSpPr txBox="1"/>
                <p:nvPr/>
              </p:nvSpPr>
              <p:spPr>
                <a:xfrm>
                  <a:off x="5453758" y="6050161"/>
                  <a:ext cx="158248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0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Lt BT" panose="020B0402020204020303" pitchFamily="34" charset="0"/>
                    </a:rPr>
                    <a:t>Suszarka molekularna</a:t>
                  </a:r>
                  <a:endParaRPr lang="de-DE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Lt BT" panose="020B0402020204020303" pitchFamily="34" charset="0"/>
                  </a:endParaRPr>
                </a:p>
              </p:txBody>
            </p: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EB5B4E8C-0646-4E13-8403-11B8A4D20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2971" y="4708509"/>
                  <a:ext cx="1613213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DE8D44B-FFF6-4E6B-B194-B32276325ABE}"/>
                    </a:ext>
                  </a:extLst>
                </p:cNvPr>
                <p:cNvSpPr txBox="1"/>
                <p:nvPr/>
              </p:nvSpPr>
              <p:spPr>
                <a:xfrm>
                  <a:off x="2725911" y="4706169"/>
                  <a:ext cx="723275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50" dirty="0">
                      <a:latin typeface="Futura Lt BT" panose="020B0402020204020303" pitchFamily="34" charset="0"/>
                    </a:rPr>
                    <a:t>60 min</a:t>
                  </a:r>
                </a:p>
                <a:p>
                  <a:pPr algn="ctr"/>
                  <a:r>
                    <a:rPr lang="de-DE" sz="1050" dirty="0">
                      <a:latin typeface="Futura Lt BT" panose="020B0402020204020303" pitchFamily="34" charset="0"/>
                    </a:rPr>
                    <a:t>1.100 lbs</a:t>
                  </a:r>
                </a:p>
                <a:p>
                  <a:pPr algn="ctr"/>
                  <a:r>
                    <a:rPr lang="de-DE" sz="1050" dirty="0">
                      <a:latin typeface="Futura Lt BT" panose="020B0402020204020303" pitchFamily="34" charset="0"/>
                    </a:rPr>
                    <a:t>499 kg</a:t>
                  </a:r>
                </a:p>
              </p:txBody>
            </p: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F3364A7E-1BAA-4FDF-BE8E-F1F270A6A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4322" y="6294666"/>
                  <a:ext cx="3624280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6DF3A38-35D9-4BDB-BEC1-72DF655F257A}"/>
                    </a:ext>
                  </a:extLst>
                </p:cNvPr>
                <p:cNvSpPr txBox="1"/>
                <p:nvPr/>
              </p:nvSpPr>
              <p:spPr>
                <a:xfrm>
                  <a:off x="5645633" y="6282801"/>
                  <a:ext cx="830677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50" dirty="0">
                      <a:latin typeface="Futura Lt BT" panose="020B0402020204020303" pitchFamily="34" charset="0"/>
                    </a:rPr>
                    <a:t>4 – 6 hours</a:t>
                  </a:r>
                </a:p>
                <a:p>
                  <a:pPr algn="ctr"/>
                  <a:r>
                    <a:rPr lang="de-DE" sz="1050" dirty="0">
                      <a:latin typeface="Futura Lt BT" panose="020B0402020204020303" pitchFamily="34" charset="0"/>
                    </a:rPr>
                    <a:t>5.500 lbs</a:t>
                  </a:r>
                </a:p>
                <a:p>
                  <a:pPr algn="ctr"/>
                  <a:r>
                    <a:rPr lang="de-DE" sz="1050" dirty="0">
                      <a:latin typeface="Futura Lt BT" panose="020B0402020204020303" pitchFamily="34" charset="0"/>
                    </a:rPr>
                    <a:t>2.495 kg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765DA42-1FA2-4232-A868-0D28FE2DEE4F}"/>
                  </a:ext>
                </a:extLst>
              </p:cNvPr>
              <p:cNvSpPr txBox="1"/>
              <p:nvPr/>
            </p:nvSpPr>
            <p:spPr>
              <a:xfrm>
                <a:off x="2134695" y="3975361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+</a:t>
                </a:r>
              </a:p>
            </p:txBody>
          </p:sp>
        </p:grpSp>
      </p:grp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3B131E0-F08B-4BD1-9B21-9CEC3DFF9034}"/>
              </a:ext>
            </a:extLst>
          </p:cNvPr>
          <p:cNvSpPr/>
          <p:nvPr/>
        </p:nvSpPr>
        <p:spPr>
          <a:xfrm>
            <a:off x="1459650" y="2072640"/>
            <a:ext cx="2849880" cy="1249680"/>
          </a:xfrm>
          <a:custGeom>
            <a:avLst/>
            <a:gdLst>
              <a:gd name="connsiteX0" fmla="*/ 0 w 2849880"/>
              <a:gd name="connsiteY0" fmla="*/ 1249680 h 1249680"/>
              <a:gd name="connsiteX1" fmla="*/ 411480 w 2849880"/>
              <a:gd name="connsiteY1" fmla="*/ 1196340 h 1249680"/>
              <a:gd name="connsiteX2" fmla="*/ 1623060 w 2849880"/>
              <a:gd name="connsiteY2" fmla="*/ 731520 h 1249680"/>
              <a:gd name="connsiteX3" fmla="*/ 2042160 w 2849880"/>
              <a:gd name="connsiteY3" fmla="*/ 426720 h 1249680"/>
              <a:gd name="connsiteX4" fmla="*/ 2438400 w 2849880"/>
              <a:gd name="connsiteY4" fmla="*/ 426720 h 1249680"/>
              <a:gd name="connsiteX5" fmla="*/ 2849880 w 2849880"/>
              <a:gd name="connsiteY5" fmla="*/ 0 h 1249680"/>
              <a:gd name="connsiteX6" fmla="*/ 2849880 w 2849880"/>
              <a:gd name="connsiteY6" fmla="*/ 0 h 1249680"/>
              <a:gd name="connsiteX0" fmla="*/ 0 w 2849880"/>
              <a:gd name="connsiteY0" fmla="*/ 1249680 h 1249680"/>
              <a:gd name="connsiteX1" fmla="*/ 411480 w 2849880"/>
              <a:gd name="connsiteY1" fmla="*/ 1196340 h 1249680"/>
              <a:gd name="connsiteX2" fmla="*/ 1623060 w 2849880"/>
              <a:gd name="connsiteY2" fmla="*/ 731520 h 1249680"/>
              <a:gd name="connsiteX3" fmla="*/ 2042160 w 2849880"/>
              <a:gd name="connsiteY3" fmla="*/ 426720 h 1249680"/>
              <a:gd name="connsiteX4" fmla="*/ 2849880 w 2849880"/>
              <a:gd name="connsiteY4" fmla="*/ 0 h 1249680"/>
              <a:gd name="connsiteX5" fmla="*/ 2849880 w 2849880"/>
              <a:gd name="connsiteY5" fmla="*/ 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9880" h="1249680">
                <a:moveTo>
                  <a:pt x="0" y="1249680"/>
                </a:moveTo>
                <a:lnTo>
                  <a:pt x="411480" y="1196340"/>
                </a:lnTo>
                <a:lnTo>
                  <a:pt x="1623060" y="731520"/>
                </a:lnTo>
                <a:lnTo>
                  <a:pt x="2042160" y="426720"/>
                </a:lnTo>
                <a:lnTo>
                  <a:pt x="2849880" y="0"/>
                </a:lnTo>
                <a:lnTo>
                  <a:pt x="2849880" y="0"/>
                </a:lnTo>
              </a:path>
            </a:pathLst>
          </a:cu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397D17F-E441-420C-F4BE-A086F26F00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2034" y="5943521"/>
            <a:ext cx="1639966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FD46850-B540-825E-EA19-A577C4B412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806" y="69082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78" grpId="0" animBg="1"/>
      <p:bldP spid="176" grpId="0" animBg="1"/>
      <p:bldP spid="175" grpId="0" animBg="1"/>
      <p:bldP spid="11" grpId="0"/>
      <p:bldP spid="38" grpId="0"/>
      <p:bldP spid="56" grpId="0"/>
      <p:bldP spid="55" grpId="0"/>
      <p:bldP spid="15" grpId="0" animBg="1"/>
      <p:bldP spid="31" grpId="0" animBg="1"/>
      <p:bldP spid="35" grpId="0" animBg="1"/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452" y="795514"/>
            <a:ext cx="3033038" cy="20141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370" y="793766"/>
            <a:ext cx="3026045" cy="201736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7F2E742-51F7-4108-B8EA-AA98DDA2A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70" y="3959167"/>
            <a:ext cx="1915158" cy="341586"/>
          </a:xfrm>
          <a:prstGeom prst="rect">
            <a:avLst/>
          </a:prstGeom>
        </p:spPr>
      </p:pic>
      <p:sp>
        <p:nvSpPr>
          <p:cNvPr id="22" name="Untertitel 4">
            <a:extLst>
              <a:ext uri="{FF2B5EF4-FFF2-40B4-BE49-F238E27FC236}">
                <a16:creationId xmlns:a16="http://schemas.microsoft.com/office/drawing/2014/main" id="{C73F11E0-8D5F-453E-A29D-5F398675D18C}"/>
              </a:ext>
            </a:extLst>
          </p:cNvPr>
          <p:cNvSpPr>
            <a:spLocks noGrp="1"/>
          </p:cNvSpPr>
          <p:nvPr/>
        </p:nvSpPr>
        <p:spPr>
          <a:xfrm>
            <a:off x="1" y="4420832"/>
            <a:ext cx="12192000" cy="436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Zatwierdzone do opakowań żywności na całym świecie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Stern mit 5 Zacken 6">
            <a:extLst>
              <a:ext uri="{FF2B5EF4-FFF2-40B4-BE49-F238E27FC236}">
                <a16:creationId xmlns:a16="http://schemas.microsoft.com/office/drawing/2014/main" id="{F1106689-75D8-4C8F-BE53-7B70FFF93B90}"/>
              </a:ext>
            </a:extLst>
          </p:cNvPr>
          <p:cNvSpPr/>
          <p:nvPr/>
        </p:nvSpPr>
        <p:spPr>
          <a:xfrm>
            <a:off x="5023873" y="5262180"/>
            <a:ext cx="258662" cy="259296"/>
          </a:xfrm>
          <a:prstGeom prst="star5">
            <a:avLst/>
          </a:prstGeom>
          <a:solidFill>
            <a:srgbClr val="003B5C">
              <a:alpha val="20000"/>
            </a:srgbClr>
          </a:solidFill>
          <a:ln>
            <a:solidFill>
              <a:schemeClr val="bg1"/>
            </a:solidFill>
          </a:ln>
          <a:effectLst>
            <a:outerShdw blurRad="50800" dist="50800" sx="92000" sy="92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tern mit 5 Zacken 7">
            <a:extLst>
              <a:ext uri="{FF2B5EF4-FFF2-40B4-BE49-F238E27FC236}">
                <a16:creationId xmlns:a16="http://schemas.microsoft.com/office/drawing/2014/main" id="{70AD7BE4-D262-4350-ABF4-E39F0EE973FD}"/>
              </a:ext>
            </a:extLst>
          </p:cNvPr>
          <p:cNvSpPr/>
          <p:nvPr/>
        </p:nvSpPr>
        <p:spPr>
          <a:xfrm>
            <a:off x="5857298" y="5563425"/>
            <a:ext cx="477403" cy="478574"/>
          </a:xfrm>
          <a:prstGeom prst="star5">
            <a:avLst/>
          </a:prstGeom>
          <a:solidFill>
            <a:srgbClr val="003B5C"/>
          </a:solidFill>
          <a:ln>
            <a:solidFill>
              <a:schemeClr val="bg1"/>
            </a:solidFill>
          </a:ln>
          <a:effectLst>
            <a:outerShdw blurRad="50800" dist="50800" sx="92000" sy="92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19">
            <a:extLst>
              <a:ext uri="{FF2B5EF4-FFF2-40B4-BE49-F238E27FC236}">
                <a16:creationId xmlns:a16="http://schemas.microsoft.com/office/drawing/2014/main" id="{EFE00B5D-17C8-4072-A89E-DFBEDD26B074}"/>
              </a:ext>
            </a:extLst>
          </p:cNvPr>
          <p:cNvSpPr txBox="1"/>
          <p:nvPr/>
        </p:nvSpPr>
        <p:spPr>
          <a:xfrm>
            <a:off x="5334912" y="6038655"/>
            <a:ext cx="1538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Lt BT" panose="020B0402020204020303" pitchFamily="34" charset="0"/>
                <a:cs typeface="Leelawadee" panose="020B0502040204020203" pitchFamily="34" charset="-34"/>
              </a:rPr>
              <a:t>PLASTIC</a:t>
            </a:r>
          </a:p>
        </p:txBody>
      </p:sp>
      <p:sp>
        <p:nvSpPr>
          <p:cNvPr id="26" name="Textfeld 20">
            <a:extLst>
              <a:ext uri="{FF2B5EF4-FFF2-40B4-BE49-F238E27FC236}">
                <a16:creationId xmlns:a16="http://schemas.microsoft.com/office/drawing/2014/main" id="{D34680CF-13DB-4BF6-A607-1A895FD3E1DC}"/>
              </a:ext>
            </a:extLst>
          </p:cNvPr>
          <p:cNvSpPr txBox="1"/>
          <p:nvPr/>
        </p:nvSpPr>
        <p:spPr>
          <a:xfrm>
            <a:off x="4399189" y="5501001"/>
            <a:ext cx="15385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  <a:cs typeface="Leelawadee" panose="020B0502040204020203" pitchFamily="34" charset="-34"/>
              </a:rPr>
              <a:t>FOOD</a:t>
            </a:r>
          </a:p>
        </p:txBody>
      </p:sp>
      <p:sp>
        <p:nvSpPr>
          <p:cNvPr id="27" name="Stern mit 5 Zacken 6">
            <a:extLst>
              <a:ext uri="{FF2B5EF4-FFF2-40B4-BE49-F238E27FC236}">
                <a16:creationId xmlns:a16="http://schemas.microsoft.com/office/drawing/2014/main" id="{3127FF60-A599-4C31-96B3-920A5C712357}"/>
              </a:ext>
            </a:extLst>
          </p:cNvPr>
          <p:cNvSpPr/>
          <p:nvPr/>
        </p:nvSpPr>
        <p:spPr>
          <a:xfrm>
            <a:off x="6780136" y="5262180"/>
            <a:ext cx="258662" cy="259296"/>
          </a:xfrm>
          <a:prstGeom prst="star5">
            <a:avLst/>
          </a:prstGeom>
          <a:solidFill>
            <a:srgbClr val="003B5C">
              <a:alpha val="20000"/>
            </a:srgbClr>
          </a:solidFill>
          <a:ln>
            <a:solidFill>
              <a:schemeClr val="bg1"/>
            </a:solidFill>
          </a:ln>
          <a:effectLst>
            <a:outerShdw blurRad="50800" dist="50800" sx="92000" sy="92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3">
            <a:extLst>
              <a:ext uri="{FF2B5EF4-FFF2-40B4-BE49-F238E27FC236}">
                <a16:creationId xmlns:a16="http://schemas.microsoft.com/office/drawing/2014/main" id="{7EE71302-9CE8-4F9C-9A76-A8FC784E6592}"/>
              </a:ext>
            </a:extLst>
          </p:cNvPr>
          <p:cNvSpPr txBox="1"/>
          <p:nvPr/>
        </p:nvSpPr>
        <p:spPr>
          <a:xfrm>
            <a:off x="6011037" y="5501001"/>
            <a:ext cx="1796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75000"/>
                  </a:schemeClr>
                </a:solidFill>
                <a:latin typeface="Futura Lt BT" panose="020B0402020204020303" pitchFamily="34" charset="0"/>
                <a:cs typeface="Leelawadee" panose="020B0502040204020203" pitchFamily="34" charset="-34"/>
              </a:rPr>
              <a:t>CHEMICAL</a:t>
            </a:r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E677232B-CD47-48A0-AD98-C4A347BE1B3B}"/>
              </a:ext>
            </a:extLst>
          </p:cNvPr>
          <p:cNvSpPr>
            <a:spLocks noGrp="1"/>
          </p:cNvSpPr>
          <p:nvPr/>
        </p:nvSpPr>
        <p:spPr>
          <a:xfrm>
            <a:off x="0" y="3200805"/>
            <a:ext cx="12192000" cy="4737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pl-PL" sz="2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DEKONTAMINACJA</a:t>
            </a:r>
            <a:endParaRPr lang="en-US" sz="2200" b="1" spc="300" dirty="0">
              <a:solidFill>
                <a:schemeClr val="tx1">
                  <a:lumMod val="85000"/>
                  <a:lumOff val="1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7" name="Picture 16" descr="A close up of a bottle of water&#10;&#10;Description automatically generated">
            <a:extLst>
              <a:ext uri="{FF2B5EF4-FFF2-40B4-BE49-F238E27FC236}">
                <a16:creationId xmlns:a16="http://schemas.microsoft.com/office/drawing/2014/main" id="{B49268B6-B12C-4F1E-9351-3B8F0BF17F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0" y="793766"/>
            <a:ext cx="3099879" cy="20158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53F0191-7B57-4F1C-A2D2-06058BE93F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r="872" b="8768"/>
          <a:stretch/>
        </p:blipFill>
        <p:spPr>
          <a:xfrm>
            <a:off x="3091156" y="763577"/>
            <a:ext cx="3029837" cy="201587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192E19B-7A82-61F2-ABF5-E3D8216B0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2034" y="5919969"/>
            <a:ext cx="163996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6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51">
            <a:extLst>
              <a:ext uri="{FF2B5EF4-FFF2-40B4-BE49-F238E27FC236}">
                <a16:creationId xmlns:a16="http://schemas.microsoft.com/office/drawing/2014/main" id="{5A7F9232-A73E-4BF0-BC00-3D4133B6A939}"/>
              </a:ext>
            </a:extLst>
          </p:cNvPr>
          <p:cNvSpPr/>
          <p:nvPr/>
        </p:nvSpPr>
        <p:spPr>
          <a:xfrm>
            <a:off x="2715194" y="1160464"/>
            <a:ext cx="4498181" cy="46418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4" name="Rechteck 51">
            <a:extLst>
              <a:ext uri="{FF2B5EF4-FFF2-40B4-BE49-F238E27FC236}">
                <a16:creationId xmlns:a16="http://schemas.microsoft.com/office/drawing/2014/main" id="{40969D88-31EF-4151-BF8B-184DDBC23595}"/>
              </a:ext>
            </a:extLst>
          </p:cNvPr>
          <p:cNvSpPr/>
          <p:nvPr/>
        </p:nvSpPr>
        <p:spPr>
          <a:xfrm>
            <a:off x="2716" y="1160463"/>
            <a:ext cx="2654484" cy="4641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Textfeld 49">
            <a:extLst>
              <a:ext uri="{FF2B5EF4-FFF2-40B4-BE49-F238E27FC236}">
                <a16:creationId xmlns:a16="http://schemas.microsoft.com/office/drawing/2014/main" id="{18F11AF2-1274-4325-B620-75AB94D8E738}"/>
              </a:ext>
            </a:extLst>
          </p:cNvPr>
          <p:cNvSpPr txBox="1"/>
          <p:nvPr/>
        </p:nvSpPr>
        <p:spPr>
          <a:xfrm>
            <a:off x="411481" y="3496423"/>
            <a:ext cx="1800448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TRZY KROKI W JEDNYM</a:t>
            </a:r>
            <a:endParaRPr lang="de-DE" sz="105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2" name="Textfeld 31">
            <a:extLst>
              <a:ext uri="{FF2B5EF4-FFF2-40B4-BE49-F238E27FC236}">
                <a16:creationId xmlns:a16="http://schemas.microsoft.com/office/drawing/2014/main" id="{6AD4EA2F-90F3-4ED5-AFF0-8D8165F4D15B}"/>
              </a:ext>
            </a:extLst>
          </p:cNvPr>
          <p:cNvSpPr txBox="1"/>
          <p:nvPr/>
        </p:nvSpPr>
        <p:spPr>
          <a:xfrm>
            <a:off x="124937" y="5047407"/>
            <a:ext cx="2366329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DOPUSZCZENIE </a:t>
            </a:r>
          </a:p>
          <a:p>
            <a:pPr algn="ctr">
              <a:lnSpc>
                <a:spcPct val="150000"/>
              </a:lnSpc>
            </a:pPr>
            <a:r>
              <a:rPr lang="de-DE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FDA - EFSA</a:t>
            </a:r>
          </a:p>
        </p:txBody>
      </p:sp>
      <p:sp>
        <p:nvSpPr>
          <p:cNvPr id="32" name="Rechteck 12">
            <a:extLst>
              <a:ext uri="{FF2B5EF4-FFF2-40B4-BE49-F238E27FC236}">
                <a16:creationId xmlns:a16="http://schemas.microsoft.com/office/drawing/2014/main" id="{608A0DEB-A9B7-464F-B013-739710949A53}"/>
              </a:ext>
            </a:extLst>
          </p:cNvPr>
          <p:cNvSpPr/>
          <p:nvPr/>
        </p:nvSpPr>
        <p:spPr>
          <a:xfrm>
            <a:off x="2814557" y="1499646"/>
            <a:ext cx="4372125" cy="4099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200000"/>
              </a:lnSpc>
              <a:buClr>
                <a:schemeClr val="bg1"/>
              </a:buClr>
              <a:buSzPct val="80000"/>
              <a:defRPr/>
            </a:pPr>
            <a:r>
              <a:rPr lang="pl-PL" sz="1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  </a:t>
            </a:r>
            <a:r>
              <a:rPr lang="en-US" sz="1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KRYSTALIZACJA + SUSZENIE + DEKONTAMINACJA</a:t>
            </a:r>
            <a:endParaRPr lang="pl-PL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000" lvl="1" indent="-342000">
              <a:lnSpc>
                <a:spcPct val="2000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do opakowań klasy spożywczej zgodnie z przepisami FDA i EFSA</a:t>
            </a:r>
          </a:p>
          <a:p>
            <a:pPr marL="342000" lvl="1" indent="-342000">
              <a:lnSpc>
                <a:spcPct val="2000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Testy obciążeniowe: skuteczność czyszczenia od 96,2% do 99,9% osiągnięta dla różnych zanieczyszczeń</a:t>
            </a:r>
          </a:p>
          <a:p>
            <a:pPr marL="342000" lvl="1" indent="-342000">
              <a:lnSpc>
                <a:spcPct val="2000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Koncepcja specjalnie dla opakowań PET / </a:t>
            </a:r>
            <a:r>
              <a:rPr lang="pl-PL" sz="12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termoformowania</a:t>
            </a:r>
            <a:r>
              <a:rPr lang="pl-PL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do bezpośredniego kontaktu z żywnością</a:t>
            </a:r>
          </a:p>
          <a:p>
            <a:pPr marL="342000" lvl="1" indent="-342000">
              <a:lnSpc>
                <a:spcPct val="2000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Nie jest wymagany kosztowny system próżniowy</a:t>
            </a:r>
          </a:p>
          <a:p>
            <a:pPr marL="342000" lvl="1" indent="-342000">
              <a:lnSpc>
                <a:spcPct val="2000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Świetne rozwiązanie modernizacyjne dla istniejących linii do wytłaczania</a:t>
            </a:r>
            <a:endParaRPr lang="en-US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6" name="Grafik 3">
            <a:extLst>
              <a:ext uri="{FF2B5EF4-FFF2-40B4-BE49-F238E27FC236}">
                <a16:creationId xmlns:a16="http://schemas.microsoft.com/office/drawing/2014/main" id="{782A5D13-316E-4059-9B06-7AFA90CAF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4"/>
          <a:stretch/>
        </p:blipFill>
        <p:spPr>
          <a:xfrm>
            <a:off x="9840964" y="1165229"/>
            <a:ext cx="1228025" cy="800353"/>
          </a:xfrm>
          <a:prstGeom prst="rect">
            <a:avLst/>
          </a:prstGeom>
        </p:spPr>
      </p:pic>
      <p:pic>
        <p:nvPicPr>
          <p:cNvPr id="37" name="Grafik 4">
            <a:extLst>
              <a:ext uri="{FF2B5EF4-FFF2-40B4-BE49-F238E27FC236}">
                <a16:creationId xmlns:a16="http://schemas.microsoft.com/office/drawing/2014/main" id="{25F896EE-14C2-467B-A5DC-429F072AE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6" b="10333"/>
          <a:stretch/>
        </p:blipFill>
        <p:spPr>
          <a:xfrm rot="10800000">
            <a:off x="7274950" y="1165229"/>
            <a:ext cx="1260042" cy="800353"/>
          </a:xfrm>
          <a:prstGeom prst="rect">
            <a:avLst/>
          </a:prstGeom>
        </p:spPr>
      </p:pic>
      <p:pic>
        <p:nvPicPr>
          <p:cNvPr id="38" name="Grafik 7">
            <a:extLst>
              <a:ext uri="{FF2B5EF4-FFF2-40B4-BE49-F238E27FC236}">
                <a16:creationId xmlns:a16="http://schemas.microsoft.com/office/drawing/2014/main" id="{A920DAD8-90D2-4DAD-A95B-0FE161181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3698" b="2270"/>
          <a:stretch/>
        </p:blipFill>
        <p:spPr>
          <a:xfrm>
            <a:off x="11114708" y="1182311"/>
            <a:ext cx="1074118" cy="726699"/>
          </a:xfrm>
          <a:prstGeom prst="rect">
            <a:avLst/>
          </a:prstGeom>
        </p:spPr>
      </p:pic>
      <p:pic>
        <p:nvPicPr>
          <p:cNvPr id="39" name="Grafik 8">
            <a:extLst>
              <a:ext uri="{FF2B5EF4-FFF2-40B4-BE49-F238E27FC236}">
                <a16:creationId xmlns:a16="http://schemas.microsoft.com/office/drawing/2014/main" id="{58E5F9C4-9D94-47BB-9E74-8D9D82278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9" b="4266"/>
          <a:stretch/>
        </p:blipFill>
        <p:spPr>
          <a:xfrm>
            <a:off x="8583886" y="1165229"/>
            <a:ext cx="1208184" cy="800353"/>
          </a:xfrm>
          <a:prstGeom prst="rect">
            <a:avLst/>
          </a:prstGeom>
        </p:spPr>
      </p:pic>
      <p:pic>
        <p:nvPicPr>
          <p:cNvPr id="40" name="Grafik 6">
            <a:extLst>
              <a:ext uri="{FF2B5EF4-FFF2-40B4-BE49-F238E27FC236}">
                <a16:creationId xmlns:a16="http://schemas.microsoft.com/office/drawing/2014/main" id="{77B0ABE4-7AD7-461B-8C22-236220A7E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3" t="2455" r="5348" b="2830"/>
          <a:stretch/>
        </p:blipFill>
        <p:spPr>
          <a:xfrm>
            <a:off x="7470319" y="2094305"/>
            <a:ext cx="4121777" cy="3816153"/>
          </a:xfrm>
          <a:prstGeom prst="rect">
            <a:avLst/>
          </a:prstGeom>
        </p:spPr>
      </p:pic>
      <p:sp>
        <p:nvSpPr>
          <p:cNvPr id="41" name="Textfeld 51">
            <a:extLst>
              <a:ext uri="{FF2B5EF4-FFF2-40B4-BE49-F238E27FC236}">
                <a16:creationId xmlns:a16="http://schemas.microsoft.com/office/drawing/2014/main" id="{C1D3CA43-794C-44B5-9D2A-2930F32C09EB}"/>
              </a:ext>
            </a:extLst>
          </p:cNvPr>
          <p:cNvSpPr txBox="1"/>
          <p:nvPr/>
        </p:nvSpPr>
        <p:spPr>
          <a:xfrm>
            <a:off x="3489158" y="249466"/>
            <a:ext cx="870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POKONSUMENCKIE PŁATKI PET - DEKONTAMINACJA PRZY UŻYCIU IR-CLEAN</a:t>
            </a:r>
            <a:endParaRPr lang="de-DE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1DDB8D-2C11-44C1-9045-A1A00B3F38B2}"/>
              </a:ext>
            </a:extLst>
          </p:cNvPr>
          <p:cNvSpPr/>
          <p:nvPr/>
        </p:nvSpPr>
        <p:spPr>
          <a:xfrm>
            <a:off x="11118092" y="1169992"/>
            <a:ext cx="1070733" cy="7940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8" name="Picture 47" descr="A close up of a sign&#10;&#10;Description automatically generated">
            <a:extLst>
              <a:ext uri="{FF2B5EF4-FFF2-40B4-BE49-F238E27FC236}">
                <a16:creationId xmlns:a16="http://schemas.microsoft.com/office/drawing/2014/main" id="{F53CE89B-6FF4-4742-AC52-CE8286425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58" y="4560706"/>
            <a:ext cx="352966" cy="4964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53" name="Gerader Verbinder 43">
            <a:extLst>
              <a:ext uri="{FF2B5EF4-FFF2-40B4-BE49-F238E27FC236}">
                <a16:creationId xmlns:a16="http://schemas.microsoft.com/office/drawing/2014/main" id="{DAC9610F-5844-42BD-8E67-F3BB4C7E7BAE}"/>
              </a:ext>
            </a:extLst>
          </p:cNvPr>
          <p:cNvCxnSpPr>
            <a:cxnSpLocks/>
          </p:cNvCxnSpPr>
          <p:nvPr/>
        </p:nvCxnSpPr>
        <p:spPr>
          <a:xfrm>
            <a:off x="230441" y="4267632"/>
            <a:ext cx="2178362" cy="0"/>
          </a:xfrm>
          <a:prstGeom prst="line">
            <a:avLst/>
          </a:prstGeom>
          <a:ln w="28575" cap="rnd">
            <a:gradFill flip="none" rotWithShape="1">
              <a:gsLst>
                <a:gs pos="8000">
                  <a:schemeClr val="bg1">
                    <a:alpha val="0"/>
                  </a:schemeClr>
                </a:gs>
                <a:gs pos="56000">
                  <a:schemeClr val="bg2">
                    <a:lumMod val="50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5B47CE-8E4A-4952-AED7-B83495254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5" y="2863501"/>
            <a:ext cx="602262" cy="5852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6" name="Textfeld 49">
            <a:extLst>
              <a:ext uri="{FF2B5EF4-FFF2-40B4-BE49-F238E27FC236}">
                <a16:creationId xmlns:a16="http://schemas.microsoft.com/office/drawing/2014/main" id="{0FAA61A4-A07D-4DEE-A56A-6E095E89CDA5}"/>
              </a:ext>
            </a:extLst>
          </p:cNvPr>
          <p:cNvSpPr txBox="1"/>
          <p:nvPr/>
        </p:nvSpPr>
        <p:spPr>
          <a:xfrm>
            <a:off x="411481" y="1915273"/>
            <a:ext cx="1800448" cy="5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05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PROCES RECYKLINGU</a:t>
            </a:r>
            <a:endParaRPr lang="de-DE" sz="1050" b="1" spc="3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58" name="Gerader Verbinder 43">
            <a:extLst>
              <a:ext uri="{FF2B5EF4-FFF2-40B4-BE49-F238E27FC236}">
                <a16:creationId xmlns:a16="http://schemas.microsoft.com/office/drawing/2014/main" id="{EB5DF2CB-26AC-4A22-AB8A-B31D4AE01849}"/>
              </a:ext>
            </a:extLst>
          </p:cNvPr>
          <p:cNvCxnSpPr>
            <a:cxnSpLocks/>
          </p:cNvCxnSpPr>
          <p:nvPr/>
        </p:nvCxnSpPr>
        <p:spPr>
          <a:xfrm>
            <a:off x="230441" y="2686482"/>
            <a:ext cx="2178362" cy="0"/>
          </a:xfrm>
          <a:prstGeom prst="line">
            <a:avLst/>
          </a:prstGeom>
          <a:ln w="28575" cap="rnd">
            <a:gradFill flip="none" rotWithShape="1">
              <a:gsLst>
                <a:gs pos="8000">
                  <a:schemeClr val="bg1">
                    <a:alpha val="0"/>
                  </a:schemeClr>
                </a:gs>
                <a:gs pos="56000">
                  <a:schemeClr val="bg2">
                    <a:lumMod val="50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BFEF7D0-CC18-40E8-AE74-9D6A3DA8A2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9"/>
          <a:stretch/>
        </p:blipFill>
        <p:spPr>
          <a:xfrm>
            <a:off x="10833874" y="2092765"/>
            <a:ext cx="1228025" cy="1036109"/>
          </a:xfrm>
          <a:prstGeom prst="rect">
            <a:avLst/>
          </a:prstGeom>
        </p:spPr>
      </p:pic>
      <p:pic>
        <p:nvPicPr>
          <p:cNvPr id="6" name="Graphic 5" descr="Recycle">
            <a:extLst>
              <a:ext uri="{FF2B5EF4-FFF2-40B4-BE49-F238E27FC236}">
                <a16:creationId xmlns:a16="http://schemas.microsoft.com/office/drawing/2014/main" id="{A4DDFF9D-41C7-4BC6-84B2-959E3B1CF6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912" y="1327953"/>
            <a:ext cx="642092" cy="6420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46E3F79-8099-1052-9EB8-E78F27153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2034" y="5943521"/>
            <a:ext cx="1639966" cy="9144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BB54BD-A8CD-1E44-C0A1-279509C61A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72" y="89448"/>
            <a:ext cx="258492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63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3510</TotalTime>
  <Words>1354</Words>
  <Application>Microsoft Office PowerPoint</Application>
  <PresentationFormat>Panoramiczny</PresentationFormat>
  <Paragraphs>288</Paragraphs>
  <Slides>30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Futura Lt BT</vt:lpstr>
      <vt:lpstr>Leelawadee</vt:lpstr>
      <vt:lpstr>Wingdings</vt:lpstr>
      <vt:lpstr>Office Theme</vt:lpstr>
      <vt:lpstr>Innowacyjne maszyny i urządzenia do zastosowania w recyklingu tworzyw sztucznych</vt:lpstr>
      <vt:lpstr>Agenda: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Innowacje w urządzeniach peryferyjnych do recyklingu:</vt:lpstr>
      <vt:lpstr>Zmieniacze sit Trendelkamp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Projekt badawczy Politechniki Krakowskiej</vt:lpstr>
      <vt:lpstr>Prezentacja programu PowerPoint</vt:lpstr>
      <vt:lpstr>Prezentacja programu PowerPoint</vt:lpstr>
      <vt:lpstr>Bezchemiczne uzdatnianie wody VGT ATS</vt:lpstr>
      <vt:lpstr>Prezentacja programu PowerPoint</vt:lpstr>
      <vt:lpstr>Bezchemiczne uzdatnianie wody VGT ATS</vt:lpstr>
      <vt:lpstr>Prezentacja programu PowerPoint</vt:lpstr>
      <vt:lpstr>VGT Polska Sp. z o.o. Plac Błonie-Beszcz 2 31-573 Kraków info@vgt.com.pl www.vgt.com.pl te.: +48 12 281 34 87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Marianne Gombossy</dc:creator>
  <cp:lastModifiedBy>Marian S</cp:lastModifiedBy>
  <cp:revision>967</cp:revision>
  <cp:lastPrinted>2020-04-30T12:57:21Z</cp:lastPrinted>
  <dcterms:created xsi:type="dcterms:W3CDTF">2018-08-15T06:55:03Z</dcterms:created>
  <dcterms:modified xsi:type="dcterms:W3CDTF">2023-10-17T12:23:58Z</dcterms:modified>
</cp:coreProperties>
</file>